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handoutMasterIdLst>
    <p:handoutMasterId r:id="rId30"/>
  </p:handoutMasterIdLst>
  <p:sldIdLst>
    <p:sldId id="371" r:id="rId3"/>
    <p:sldId id="378" r:id="rId4"/>
    <p:sldId id="379" r:id="rId5"/>
    <p:sldId id="296" r:id="rId6"/>
    <p:sldId id="376" r:id="rId7"/>
    <p:sldId id="367" r:id="rId8"/>
    <p:sldId id="368" r:id="rId9"/>
    <p:sldId id="339" r:id="rId10"/>
    <p:sldId id="362" r:id="rId11"/>
    <p:sldId id="361" r:id="rId12"/>
    <p:sldId id="363" r:id="rId13"/>
    <p:sldId id="355" r:id="rId14"/>
    <p:sldId id="364" r:id="rId15"/>
    <p:sldId id="372" r:id="rId16"/>
    <p:sldId id="365" r:id="rId17"/>
    <p:sldId id="373" r:id="rId18"/>
    <p:sldId id="374" r:id="rId19"/>
    <p:sldId id="366" r:id="rId20"/>
    <p:sldId id="357" r:id="rId21"/>
    <p:sldId id="375" r:id="rId22"/>
    <p:sldId id="370" r:id="rId23"/>
    <p:sldId id="353" r:id="rId24"/>
    <p:sldId id="310" r:id="rId25"/>
    <p:sldId id="380" r:id="rId26"/>
    <p:sldId id="377" r:id="rId27"/>
    <p:sldId id="261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1D3D13-C60B-424C-9977-3D64410DFB62}" v="25" dt="2023-06-20T15:57:33.415"/>
  </p1510:revLst>
</p1510:revInfo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1679" autoAdjust="0"/>
  </p:normalViewPr>
  <p:slideViewPr>
    <p:cSldViewPr>
      <p:cViewPr varScale="1">
        <p:scale>
          <a:sx n="67" d="100"/>
          <a:sy n="67" d="100"/>
        </p:scale>
        <p:origin x="57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95" d="100"/>
          <a:sy n="95" d="100"/>
        </p:scale>
        <p:origin x="358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gner Crivelini" userId="e545653a-3504-4595-a07a-7acbca16daf4" providerId="ADAL" clId="{CF1D3D13-C60B-424C-9977-3D64410DFB62}"/>
    <pc:docChg chg="undo custSel addSld delSld modSld sldOrd addMainMaster modMainMaster">
      <pc:chgData name="Wagner Crivelini" userId="e545653a-3504-4595-a07a-7acbca16daf4" providerId="ADAL" clId="{CF1D3D13-C60B-424C-9977-3D64410DFB62}" dt="2023-06-26T12:39:54.682" v="3460" actId="108"/>
      <pc:docMkLst>
        <pc:docMk/>
      </pc:docMkLst>
      <pc:sldChg chg="add del modTransition setBg">
        <pc:chgData name="Wagner Crivelini" userId="e545653a-3504-4595-a07a-7acbca16daf4" providerId="ADAL" clId="{CF1D3D13-C60B-424C-9977-3D64410DFB62}" dt="2023-06-20T14:30:21.670" v="3163"/>
        <pc:sldMkLst>
          <pc:docMk/>
          <pc:sldMk cId="3962498352" sldId="256"/>
        </pc:sldMkLst>
      </pc:sldChg>
      <pc:sldChg chg="modSp mod">
        <pc:chgData name="Wagner Crivelini" userId="e545653a-3504-4595-a07a-7acbca16daf4" providerId="ADAL" clId="{CF1D3D13-C60B-424C-9977-3D64410DFB62}" dt="2023-06-19T19:19:47.123" v="2930" actId="20577"/>
        <pc:sldMkLst>
          <pc:docMk/>
          <pc:sldMk cId="1783796071" sldId="261"/>
        </pc:sldMkLst>
        <pc:spChg chg="mod">
          <ac:chgData name="Wagner Crivelini" userId="e545653a-3504-4595-a07a-7acbca16daf4" providerId="ADAL" clId="{CF1D3D13-C60B-424C-9977-3D64410DFB62}" dt="2023-06-19T19:19:47.123" v="2930" actId="20577"/>
          <ac:spMkLst>
            <pc:docMk/>
            <pc:sldMk cId="1783796071" sldId="261"/>
            <ac:spMk id="2" creationId="{00000000-0000-0000-0000-000000000000}"/>
          </ac:spMkLst>
        </pc:spChg>
      </pc:sldChg>
      <pc:sldChg chg="del">
        <pc:chgData name="Wagner Crivelini" userId="e545653a-3504-4595-a07a-7acbca16daf4" providerId="ADAL" clId="{CF1D3D13-C60B-424C-9977-3D64410DFB62}" dt="2023-06-10T17:37:19.631" v="143" actId="2696"/>
        <pc:sldMkLst>
          <pc:docMk/>
          <pc:sldMk cId="3387061768" sldId="262"/>
        </pc:sldMkLst>
      </pc:sldChg>
      <pc:sldChg chg="del">
        <pc:chgData name="Wagner Crivelini" userId="e545653a-3504-4595-a07a-7acbca16daf4" providerId="ADAL" clId="{CF1D3D13-C60B-424C-9977-3D64410DFB62}" dt="2023-06-10T17:37:30.535" v="144" actId="47"/>
        <pc:sldMkLst>
          <pc:docMk/>
          <pc:sldMk cId="3440500440" sldId="263"/>
        </pc:sldMkLst>
      </pc:sldChg>
      <pc:sldChg chg="del">
        <pc:chgData name="Wagner Crivelini" userId="e545653a-3504-4595-a07a-7acbca16daf4" providerId="ADAL" clId="{CF1D3D13-C60B-424C-9977-3D64410DFB62}" dt="2023-06-10T17:37:30.535" v="144" actId="47"/>
        <pc:sldMkLst>
          <pc:docMk/>
          <pc:sldMk cId="4129439513" sldId="264"/>
        </pc:sldMkLst>
      </pc:sldChg>
      <pc:sldChg chg="del">
        <pc:chgData name="Wagner Crivelini" userId="e545653a-3504-4595-a07a-7acbca16daf4" providerId="ADAL" clId="{CF1D3D13-C60B-424C-9977-3D64410DFB62}" dt="2023-06-10T17:37:30.535" v="144" actId="47"/>
        <pc:sldMkLst>
          <pc:docMk/>
          <pc:sldMk cId="1827431122" sldId="265"/>
        </pc:sldMkLst>
      </pc:sldChg>
      <pc:sldChg chg="del">
        <pc:chgData name="Wagner Crivelini" userId="e545653a-3504-4595-a07a-7acbca16daf4" providerId="ADAL" clId="{CF1D3D13-C60B-424C-9977-3D64410DFB62}" dt="2023-06-10T17:37:30.535" v="144" actId="47"/>
        <pc:sldMkLst>
          <pc:docMk/>
          <pc:sldMk cId="2521986180" sldId="266"/>
        </pc:sldMkLst>
      </pc:sldChg>
      <pc:sldChg chg="modNotesTx">
        <pc:chgData name="Wagner Crivelini" userId="e545653a-3504-4595-a07a-7acbca16daf4" providerId="ADAL" clId="{CF1D3D13-C60B-424C-9977-3D64410DFB62}" dt="2023-06-10T20:00:13.067" v="619" actId="20577"/>
        <pc:sldMkLst>
          <pc:docMk/>
          <pc:sldMk cId="185467276" sldId="296"/>
        </pc:sldMkLst>
      </pc:sldChg>
      <pc:sldChg chg="addSp delSp modSp mod modNotesTx">
        <pc:chgData name="Wagner Crivelini" userId="e545653a-3504-4595-a07a-7acbca16daf4" providerId="ADAL" clId="{CF1D3D13-C60B-424C-9977-3D64410DFB62}" dt="2023-06-24T14:05:32.987" v="3399" actId="14100"/>
        <pc:sldMkLst>
          <pc:docMk/>
          <pc:sldMk cId="517137749" sldId="310"/>
        </pc:sldMkLst>
        <pc:spChg chg="mod">
          <ac:chgData name="Wagner Crivelini" userId="e545653a-3504-4595-a07a-7acbca16daf4" providerId="ADAL" clId="{CF1D3D13-C60B-424C-9977-3D64410DFB62}" dt="2023-06-18T16:47:11.823" v="2103" actId="6549"/>
          <ac:spMkLst>
            <pc:docMk/>
            <pc:sldMk cId="517137749" sldId="310"/>
            <ac:spMk id="2" creationId="{4CE72083-8212-FA43-8001-6FE1E72A932C}"/>
          </ac:spMkLst>
        </pc:spChg>
        <pc:spChg chg="mod">
          <ac:chgData name="Wagner Crivelini" userId="e545653a-3504-4595-a07a-7acbca16daf4" providerId="ADAL" clId="{CF1D3D13-C60B-424C-9977-3D64410DFB62}" dt="2023-06-24T14:05:32.987" v="3399" actId="14100"/>
          <ac:spMkLst>
            <pc:docMk/>
            <pc:sldMk cId="517137749" sldId="310"/>
            <ac:spMk id="21" creationId="{5FC4109F-FEDB-D84F-889B-E6FC658C68CD}"/>
          </ac:spMkLst>
        </pc:spChg>
        <pc:picChg chg="del mod">
          <ac:chgData name="Wagner Crivelini" userId="e545653a-3504-4595-a07a-7acbca16daf4" providerId="ADAL" clId="{CF1D3D13-C60B-424C-9977-3D64410DFB62}" dt="2023-06-10T17:48:30.348" v="551" actId="478"/>
          <ac:picMkLst>
            <pc:docMk/>
            <pc:sldMk cId="517137749" sldId="310"/>
            <ac:picMk id="3" creationId="{5841F33F-DC62-4A3F-B15B-A854D8F4875C}"/>
          </ac:picMkLst>
        </pc:picChg>
        <pc:picChg chg="add del mod ord">
          <ac:chgData name="Wagner Crivelini" userId="e545653a-3504-4595-a07a-7acbca16daf4" providerId="ADAL" clId="{CF1D3D13-C60B-424C-9977-3D64410DFB62}" dt="2023-06-19T18:57:14.008" v="2901" actId="931"/>
          <ac:picMkLst>
            <pc:docMk/>
            <pc:sldMk cId="517137749" sldId="310"/>
            <ac:picMk id="4" creationId="{ADBC06FD-C423-FA65-A909-622EE969C107}"/>
          </ac:picMkLst>
        </pc:picChg>
        <pc:picChg chg="add mod">
          <ac:chgData name="Wagner Crivelini" userId="e545653a-3504-4595-a07a-7acbca16daf4" providerId="ADAL" clId="{CF1D3D13-C60B-424C-9977-3D64410DFB62}" dt="2023-06-19T19:18:57.219" v="2922" actId="962"/>
          <ac:picMkLst>
            <pc:docMk/>
            <pc:sldMk cId="517137749" sldId="310"/>
            <ac:picMk id="6" creationId="{46C16E20-0458-E316-D818-060D4AAEDCB5}"/>
          </ac:picMkLst>
        </pc:picChg>
      </pc:sldChg>
      <pc:sldChg chg="del">
        <pc:chgData name="Wagner Crivelini" userId="e545653a-3504-4595-a07a-7acbca16daf4" providerId="ADAL" clId="{CF1D3D13-C60B-424C-9977-3D64410DFB62}" dt="2023-06-10T19:58:15.548" v="553" actId="2696"/>
        <pc:sldMkLst>
          <pc:docMk/>
          <pc:sldMk cId="1060723258" sldId="323"/>
        </pc:sldMkLst>
      </pc:sldChg>
      <pc:sldChg chg="modSp mod">
        <pc:chgData name="Wagner Crivelini" userId="e545653a-3504-4595-a07a-7acbca16daf4" providerId="ADAL" clId="{CF1D3D13-C60B-424C-9977-3D64410DFB62}" dt="2023-06-18T16:41:25.318" v="2057" actId="27636"/>
        <pc:sldMkLst>
          <pc:docMk/>
          <pc:sldMk cId="3050315316" sldId="339"/>
        </pc:sldMkLst>
        <pc:spChg chg="mod">
          <ac:chgData name="Wagner Crivelini" userId="e545653a-3504-4595-a07a-7acbca16daf4" providerId="ADAL" clId="{CF1D3D13-C60B-424C-9977-3D64410DFB62}" dt="2023-06-18T16:41:25.318" v="2057" actId="27636"/>
          <ac:spMkLst>
            <pc:docMk/>
            <pc:sldMk cId="3050315316" sldId="339"/>
            <ac:spMk id="3" creationId="{CCC7417D-60A2-644F-984D-F761EFF37EF4}"/>
          </ac:spMkLst>
        </pc:spChg>
      </pc:sldChg>
      <pc:sldChg chg="modSp del mod ord modShow">
        <pc:chgData name="Wagner Crivelini" userId="e545653a-3504-4595-a07a-7acbca16daf4" providerId="ADAL" clId="{CF1D3D13-C60B-424C-9977-3D64410DFB62}" dt="2023-06-18T16:53:35.354" v="2464" actId="2696"/>
        <pc:sldMkLst>
          <pc:docMk/>
          <pc:sldMk cId="2288220635" sldId="342"/>
        </pc:sldMkLst>
        <pc:spChg chg="mod">
          <ac:chgData name="Wagner Crivelini" userId="e545653a-3504-4595-a07a-7acbca16daf4" providerId="ADAL" clId="{CF1D3D13-C60B-424C-9977-3D64410DFB62}" dt="2023-06-10T17:36:27.568" v="86" actId="6549"/>
          <ac:spMkLst>
            <pc:docMk/>
            <pc:sldMk cId="2288220635" sldId="342"/>
            <ac:spMk id="8" creationId="{261242AB-5B28-8441-88EF-EF27D1EBD7E2}"/>
          </ac:spMkLst>
        </pc:spChg>
        <pc:spChg chg="mod">
          <ac:chgData name="Wagner Crivelini" userId="e545653a-3504-4595-a07a-7acbca16daf4" providerId="ADAL" clId="{CF1D3D13-C60B-424C-9977-3D64410DFB62}" dt="2023-06-10T17:36:49.401" v="139" actId="6549"/>
          <ac:spMkLst>
            <pc:docMk/>
            <pc:sldMk cId="2288220635" sldId="342"/>
            <ac:spMk id="20" creationId="{5FBCFA41-5E00-46CC-8B33-06A83CFB7285}"/>
          </ac:spMkLst>
        </pc:spChg>
      </pc:sldChg>
      <pc:sldChg chg="modSp mod">
        <pc:chgData name="Wagner Crivelini" userId="e545653a-3504-4595-a07a-7acbca16daf4" providerId="ADAL" clId="{CF1D3D13-C60B-424C-9977-3D64410DFB62}" dt="2023-06-19T18:51:00.449" v="2785" actId="20577"/>
        <pc:sldMkLst>
          <pc:docMk/>
          <pc:sldMk cId="1745691788" sldId="353"/>
        </pc:sldMkLst>
        <pc:spChg chg="mod">
          <ac:chgData name="Wagner Crivelini" userId="e545653a-3504-4595-a07a-7acbca16daf4" providerId="ADAL" clId="{CF1D3D13-C60B-424C-9977-3D64410DFB62}" dt="2023-06-19T18:51:00.449" v="2785" actId="20577"/>
          <ac:spMkLst>
            <pc:docMk/>
            <pc:sldMk cId="1745691788" sldId="353"/>
            <ac:spMk id="8" creationId="{261242AB-5B28-8441-88EF-EF27D1EBD7E2}"/>
          </ac:spMkLst>
        </pc:spChg>
      </pc:sldChg>
      <pc:sldChg chg="addSp delSp modSp mod">
        <pc:chgData name="Wagner Crivelini" userId="e545653a-3504-4595-a07a-7acbca16daf4" providerId="ADAL" clId="{CF1D3D13-C60B-424C-9977-3D64410DFB62}" dt="2023-06-19T19:27:43.160" v="2971" actId="478"/>
        <pc:sldMkLst>
          <pc:docMk/>
          <pc:sldMk cId="6671287" sldId="357"/>
        </pc:sldMkLst>
        <pc:spChg chg="mod">
          <ac:chgData name="Wagner Crivelini" userId="e545653a-3504-4595-a07a-7acbca16daf4" providerId="ADAL" clId="{CF1D3D13-C60B-424C-9977-3D64410DFB62}" dt="2023-06-10T17:44:50.088" v="491" actId="6549"/>
          <ac:spMkLst>
            <pc:docMk/>
            <pc:sldMk cId="6671287" sldId="357"/>
            <ac:spMk id="2" creationId="{D55B6168-F460-4D15-AEE5-69CFF3E9B608}"/>
          </ac:spMkLst>
        </pc:spChg>
        <pc:spChg chg="add del mod">
          <ac:chgData name="Wagner Crivelini" userId="e545653a-3504-4595-a07a-7acbca16daf4" providerId="ADAL" clId="{CF1D3D13-C60B-424C-9977-3D64410DFB62}" dt="2023-06-19T02:26:17.929" v="2502" actId="478"/>
          <ac:spMkLst>
            <pc:docMk/>
            <pc:sldMk cId="6671287" sldId="357"/>
            <ac:spMk id="6" creationId="{9BA57578-0375-4224-B3A1-18685BC76F45}"/>
          </ac:spMkLst>
        </pc:spChg>
        <pc:spChg chg="mod">
          <ac:chgData name="Wagner Crivelini" userId="e545653a-3504-4595-a07a-7acbca16daf4" providerId="ADAL" clId="{CF1D3D13-C60B-424C-9977-3D64410DFB62}" dt="2023-06-10T17:46:50.772" v="542" actId="20577"/>
          <ac:spMkLst>
            <pc:docMk/>
            <pc:sldMk cId="6671287" sldId="357"/>
            <ac:spMk id="7" creationId="{0D26E77E-0DE7-467E-9DBE-BCDA4A0FD3BE}"/>
          </ac:spMkLst>
        </pc:spChg>
        <pc:spChg chg="mod">
          <ac:chgData name="Wagner Crivelini" userId="e545653a-3504-4595-a07a-7acbca16daf4" providerId="ADAL" clId="{CF1D3D13-C60B-424C-9977-3D64410DFB62}" dt="2023-06-10T17:43:10.608" v="357" actId="6549"/>
          <ac:spMkLst>
            <pc:docMk/>
            <pc:sldMk cId="6671287" sldId="357"/>
            <ac:spMk id="8" creationId="{261242AB-5B28-8441-88EF-EF27D1EBD7E2}"/>
          </ac:spMkLst>
        </pc:spChg>
        <pc:spChg chg="mod">
          <ac:chgData name="Wagner Crivelini" userId="e545653a-3504-4595-a07a-7acbca16daf4" providerId="ADAL" clId="{CF1D3D13-C60B-424C-9977-3D64410DFB62}" dt="2023-06-10T17:44:12.603" v="473" actId="20577"/>
          <ac:spMkLst>
            <pc:docMk/>
            <pc:sldMk cId="6671287" sldId="357"/>
            <ac:spMk id="20" creationId="{5FBCFA41-5E00-46CC-8B33-06A83CFB7285}"/>
          </ac:spMkLst>
        </pc:spChg>
        <pc:picChg chg="del">
          <ac:chgData name="Wagner Crivelini" userId="e545653a-3504-4595-a07a-7acbca16daf4" providerId="ADAL" clId="{CF1D3D13-C60B-424C-9977-3D64410DFB62}" dt="2023-06-19T19:27:43.160" v="2971" actId="478"/>
          <ac:picMkLst>
            <pc:docMk/>
            <pc:sldMk cId="6671287" sldId="357"/>
            <ac:picMk id="5" creationId="{BAC2AF1C-EA2E-4E34-A798-A0063CE6AF29}"/>
          </ac:picMkLst>
        </pc:picChg>
      </pc:sldChg>
      <pc:sldChg chg="addSp delSp modSp del mod">
        <pc:chgData name="Wagner Crivelini" userId="e545653a-3504-4595-a07a-7acbca16daf4" providerId="ADAL" clId="{CF1D3D13-C60B-424C-9977-3D64410DFB62}" dt="2023-06-20T14:31:56.752" v="3166" actId="2696"/>
        <pc:sldMkLst>
          <pc:docMk/>
          <pc:sldMk cId="2858319830" sldId="359"/>
        </pc:sldMkLst>
        <pc:spChg chg="del">
          <ac:chgData name="Wagner Crivelini" userId="e545653a-3504-4595-a07a-7acbca16daf4" providerId="ADAL" clId="{CF1D3D13-C60B-424C-9977-3D64410DFB62}" dt="2023-06-20T14:28:52.755" v="3151" actId="478"/>
          <ac:spMkLst>
            <pc:docMk/>
            <pc:sldMk cId="2858319830" sldId="359"/>
            <ac:spMk id="2" creationId="{17081C94-8FA5-D045-9448-99F7ED61AB34}"/>
          </ac:spMkLst>
        </pc:spChg>
        <pc:spChg chg="del">
          <ac:chgData name="Wagner Crivelini" userId="e545653a-3504-4595-a07a-7acbca16daf4" providerId="ADAL" clId="{CF1D3D13-C60B-424C-9977-3D64410DFB62}" dt="2023-06-20T14:28:56.634" v="3154" actId="478"/>
          <ac:spMkLst>
            <pc:docMk/>
            <pc:sldMk cId="2858319830" sldId="359"/>
            <ac:spMk id="4" creationId="{B4E45598-B057-614A-93FA-D203DEB22107}"/>
          </ac:spMkLst>
        </pc:spChg>
        <pc:spChg chg="add del mod">
          <ac:chgData name="Wagner Crivelini" userId="e545653a-3504-4595-a07a-7acbca16daf4" providerId="ADAL" clId="{CF1D3D13-C60B-424C-9977-3D64410DFB62}" dt="2023-06-20T14:28:54.299" v="3153" actId="478"/>
          <ac:spMkLst>
            <pc:docMk/>
            <pc:sldMk cId="2858319830" sldId="359"/>
            <ac:spMk id="5" creationId="{C44C1E16-EE4F-9E01-F51D-1657CD04BCE1}"/>
          </ac:spMkLst>
        </pc:spChg>
        <pc:spChg chg="add del mod">
          <ac:chgData name="Wagner Crivelini" userId="e545653a-3504-4595-a07a-7acbca16daf4" providerId="ADAL" clId="{CF1D3D13-C60B-424C-9977-3D64410DFB62}" dt="2023-06-20T14:28:59.159" v="3155" actId="478"/>
          <ac:spMkLst>
            <pc:docMk/>
            <pc:sldMk cId="2858319830" sldId="359"/>
            <ac:spMk id="7" creationId="{F0283D62-3238-A6AE-741C-BDB23B3F7223}"/>
          </ac:spMkLst>
        </pc:spChg>
        <pc:picChg chg="del mod">
          <ac:chgData name="Wagner Crivelini" userId="e545653a-3504-4595-a07a-7acbca16daf4" providerId="ADAL" clId="{CF1D3D13-C60B-424C-9977-3D64410DFB62}" dt="2023-06-20T14:29:00.678" v="3156" actId="478"/>
          <ac:picMkLst>
            <pc:docMk/>
            <pc:sldMk cId="2858319830" sldId="359"/>
            <ac:picMk id="8" creationId="{5B407280-B1EF-48C9-8DE7-1A0A089892F9}"/>
          </ac:picMkLst>
        </pc:picChg>
        <pc:picChg chg="del mod">
          <ac:chgData name="Wagner Crivelini" userId="e545653a-3504-4595-a07a-7acbca16daf4" providerId="ADAL" clId="{CF1D3D13-C60B-424C-9977-3D64410DFB62}" dt="2023-06-20T14:29:01.529" v="3157" actId="478"/>
          <ac:picMkLst>
            <pc:docMk/>
            <pc:sldMk cId="2858319830" sldId="359"/>
            <ac:picMk id="10" creationId="{0390C0A4-CFDE-4D2D-8D9E-514D6D8AD02F}"/>
          </ac:picMkLst>
        </pc:picChg>
      </pc:sldChg>
      <pc:sldChg chg="modSp mod">
        <pc:chgData name="Wagner Crivelini" userId="e545653a-3504-4595-a07a-7acbca16daf4" providerId="ADAL" clId="{CF1D3D13-C60B-424C-9977-3D64410DFB62}" dt="2023-06-19T02:25:11.503" v="2500" actId="14100"/>
        <pc:sldMkLst>
          <pc:docMk/>
          <pc:sldMk cId="392878381" sldId="361"/>
        </pc:sldMkLst>
        <pc:spChg chg="mod">
          <ac:chgData name="Wagner Crivelini" userId="e545653a-3504-4595-a07a-7acbca16daf4" providerId="ADAL" clId="{CF1D3D13-C60B-424C-9977-3D64410DFB62}" dt="2023-06-19T02:24:48.167" v="2497" actId="207"/>
          <ac:spMkLst>
            <pc:docMk/>
            <pc:sldMk cId="392878381" sldId="361"/>
            <ac:spMk id="2" creationId="{1420C96E-AD14-4616-A7C6-D934B23EC320}"/>
          </ac:spMkLst>
        </pc:spChg>
        <pc:spChg chg="mod">
          <ac:chgData name="Wagner Crivelini" userId="e545653a-3504-4595-a07a-7acbca16daf4" providerId="ADAL" clId="{CF1D3D13-C60B-424C-9977-3D64410DFB62}" dt="2023-06-19T02:21:51.515" v="2467" actId="6549"/>
          <ac:spMkLst>
            <pc:docMk/>
            <pc:sldMk cId="392878381" sldId="361"/>
            <ac:spMk id="3" creationId="{CCC7417D-60A2-644F-984D-F761EFF37EF4}"/>
          </ac:spMkLst>
        </pc:spChg>
        <pc:spChg chg="mod">
          <ac:chgData name="Wagner Crivelini" userId="e545653a-3504-4595-a07a-7acbca16daf4" providerId="ADAL" clId="{CF1D3D13-C60B-424C-9977-3D64410DFB62}" dt="2023-06-19T02:23:51.804" v="2491" actId="255"/>
          <ac:spMkLst>
            <pc:docMk/>
            <pc:sldMk cId="392878381" sldId="361"/>
            <ac:spMk id="5" creationId="{B29F885D-C754-443C-8E4A-2C64F0AFBFD2}"/>
          </ac:spMkLst>
        </pc:spChg>
        <pc:spChg chg="mod">
          <ac:chgData name="Wagner Crivelini" userId="e545653a-3504-4595-a07a-7acbca16daf4" providerId="ADAL" clId="{CF1D3D13-C60B-424C-9977-3D64410DFB62}" dt="2023-06-19T02:24:22.656" v="2495" actId="1076"/>
          <ac:spMkLst>
            <pc:docMk/>
            <pc:sldMk cId="392878381" sldId="361"/>
            <ac:spMk id="7" creationId="{03EEA7DC-2D70-4B53-A6E2-88E96E91E5BA}"/>
          </ac:spMkLst>
        </pc:spChg>
        <pc:spChg chg="mod">
          <ac:chgData name="Wagner Crivelini" userId="e545653a-3504-4595-a07a-7acbca16daf4" providerId="ADAL" clId="{CF1D3D13-C60B-424C-9977-3D64410DFB62}" dt="2023-06-19T02:25:05.171" v="2499" actId="207"/>
          <ac:spMkLst>
            <pc:docMk/>
            <pc:sldMk cId="392878381" sldId="361"/>
            <ac:spMk id="9" creationId="{3FFD75B5-8F79-4FDF-A217-ACF03B2169B1}"/>
          </ac:spMkLst>
        </pc:spChg>
        <pc:spChg chg="mod">
          <ac:chgData name="Wagner Crivelini" userId="e545653a-3504-4595-a07a-7acbca16daf4" providerId="ADAL" clId="{CF1D3D13-C60B-424C-9977-3D64410DFB62}" dt="2023-06-19T02:23:51.804" v="2491" actId="255"/>
          <ac:spMkLst>
            <pc:docMk/>
            <pc:sldMk cId="392878381" sldId="361"/>
            <ac:spMk id="11" creationId="{1BCB002D-C32F-4AD8-80D2-C193962DDD1D}"/>
          </ac:spMkLst>
        </pc:spChg>
        <pc:spChg chg="mod">
          <ac:chgData name="Wagner Crivelini" userId="e545653a-3504-4595-a07a-7acbca16daf4" providerId="ADAL" clId="{CF1D3D13-C60B-424C-9977-3D64410DFB62}" dt="2023-06-19T02:25:11.503" v="2500" actId="14100"/>
          <ac:spMkLst>
            <pc:docMk/>
            <pc:sldMk cId="392878381" sldId="361"/>
            <ac:spMk id="13" creationId="{0CC77D82-9317-4E0A-B061-F288A7891365}"/>
          </ac:spMkLst>
        </pc:spChg>
        <pc:spChg chg="mod">
          <ac:chgData name="Wagner Crivelini" userId="e545653a-3504-4595-a07a-7acbca16daf4" providerId="ADAL" clId="{CF1D3D13-C60B-424C-9977-3D64410DFB62}" dt="2023-06-19T02:24:57.092" v="2498" actId="207"/>
          <ac:spMkLst>
            <pc:docMk/>
            <pc:sldMk cId="392878381" sldId="361"/>
            <ac:spMk id="15" creationId="{2396686C-F1EB-4E7C-A2BB-D0031D5BBC8B}"/>
          </ac:spMkLst>
        </pc:spChg>
        <pc:spChg chg="mod">
          <ac:chgData name="Wagner Crivelini" userId="e545653a-3504-4595-a07a-7acbca16daf4" providerId="ADAL" clId="{CF1D3D13-C60B-424C-9977-3D64410DFB62}" dt="2023-06-19T02:23:24.028" v="2488" actId="14100"/>
          <ac:spMkLst>
            <pc:docMk/>
            <pc:sldMk cId="392878381" sldId="361"/>
            <ac:spMk id="29" creationId="{446033C7-6F87-481B-8F46-F0E44BF43D0E}"/>
          </ac:spMkLst>
        </pc:spChg>
        <pc:spChg chg="mod">
          <ac:chgData name="Wagner Crivelini" userId="e545653a-3504-4595-a07a-7acbca16daf4" providerId="ADAL" clId="{CF1D3D13-C60B-424C-9977-3D64410DFB62}" dt="2023-06-19T02:23:51.804" v="2491" actId="255"/>
          <ac:spMkLst>
            <pc:docMk/>
            <pc:sldMk cId="392878381" sldId="361"/>
            <ac:spMk id="32" creationId="{286177D2-712E-40EB-BBC1-9881ADCD71CD}"/>
          </ac:spMkLst>
        </pc:spChg>
        <pc:spChg chg="mod">
          <ac:chgData name="Wagner Crivelini" userId="e545653a-3504-4595-a07a-7acbca16daf4" providerId="ADAL" clId="{CF1D3D13-C60B-424C-9977-3D64410DFB62}" dt="2023-06-19T02:23:51.804" v="2491" actId="255"/>
          <ac:spMkLst>
            <pc:docMk/>
            <pc:sldMk cId="392878381" sldId="361"/>
            <ac:spMk id="34" creationId="{2C16C8DF-D392-40BE-B281-C4226CD8E2FD}"/>
          </ac:spMkLst>
        </pc:spChg>
        <pc:spChg chg="mod">
          <ac:chgData name="Wagner Crivelini" userId="e545653a-3504-4595-a07a-7acbca16daf4" providerId="ADAL" clId="{CF1D3D13-C60B-424C-9977-3D64410DFB62}" dt="2023-06-19T02:23:51.804" v="2491" actId="255"/>
          <ac:spMkLst>
            <pc:docMk/>
            <pc:sldMk cId="392878381" sldId="361"/>
            <ac:spMk id="37" creationId="{EFEC435D-A9A4-48D7-90C0-381415D05518}"/>
          </ac:spMkLst>
        </pc:spChg>
        <pc:spChg chg="mod">
          <ac:chgData name="Wagner Crivelini" userId="e545653a-3504-4595-a07a-7acbca16daf4" providerId="ADAL" clId="{CF1D3D13-C60B-424C-9977-3D64410DFB62}" dt="2023-06-19T02:23:51.804" v="2491" actId="255"/>
          <ac:spMkLst>
            <pc:docMk/>
            <pc:sldMk cId="392878381" sldId="361"/>
            <ac:spMk id="58" creationId="{4A6970B5-997F-47AE-AB49-EC4FE93879A9}"/>
          </ac:spMkLst>
        </pc:spChg>
        <pc:spChg chg="mod">
          <ac:chgData name="Wagner Crivelini" userId="e545653a-3504-4595-a07a-7acbca16daf4" providerId="ADAL" clId="{CF1D3D13-C60B-424C-9977-3D64410DFB62}" dt="2023-06-19T02:23:51.804" v="2491" actId="255"/>
          <ac:spMkLst>
            <pc:docMk/>
            <pc:sldMk cId="392878381" sldId="361"/>
            <ac:spMk id="64" creationId="{E1BFDF1B-A1DC-48B5-8DD7-D1B83EC54BC6}"/>
          </ac:spMkLst>
        </pc:spChg>
        <pc:spChg chg="mod">
          <ac:chgData name="Wagner Crivelini" userId="e545653a-3504-4595-a07a-7acbca16daf4" providerId="ADAL" clId="{CF1D3D13-C60B-424C-9977-3D64410DFB62}" dt="2023-06-19T02:23:51.804" v="2491" actId="255"/>
          <ac:spMkLst>
            <pc:docMk/>
            <pc:sldMk cId="392878381" sldId="361"/>
            <ac:spMk id="68" creationId="{EA280BFC-12F2-4119-B72B-AF08FA956FCA}"/>
          </ac:spMkLst>
        </pc:spChg>
        <pc:spChg chg="mod">
          <ac:chgData name="Wagner Crivelini" userId="e545653a-3504-4595-a07a-7acbca16daf4" providerId="ADAL" clId="{CF1D3D13-C60B-424C-9977-3D64410DFB62}" dt="2023-06-19T02:23:51.804" v="2491" actId="255"/>
          <ac:spMkLst>
            <pc:docMk/>
            <pc:sldMk cId="392878381" sldId="361"/>
            <ac:spMk id="72" creationId="{5EFB4B67-2507-4BB3-AF37-F05297FD4BBF}"/>
          </ac:spMkLst>
        </pc:spChg>
        <pc:grpChg chg="mod">
          <ac:chgData name="Wagner Crivelini" userId="e545653a-3504-4595-a07a-7acbca16daf4" providerId="ADAL" clId="{CF1D3D13-C60B-424C-9977-3D64410DFB62}" dt="2023-06-19T02:24:09.420" v="2492" actId="1076"/>
          <ac:grpSpMkLst>
            <pc:docMk/>
            <pc:sldMk cId="392878381" sldId="361"/>
            <ac:grpSpMk id="4" creationId="{7877BA0A-53E0-4D6B-A59F-969479E52930}"/>
          </ac:grpSpMkLst>
        </pc:grpChg>
      </pc:sldChg>
      <pc:sldChg chg="modSp mod">
        <pc:chgData name="Wagner Crivelini" userId="e545653a-3504-4595-a07a-7acbca16daf4" providerId="ADAL" clId="{CF1D3D13-C60B-424C-9977-3D64410DFB62}" dt="2023-06-10T20:17:22.893" v="643" actId="1038"/>
        <pc:sldMkLst>
          <pc:docMk/>
          <pc:sldMk cId="742749655" sldId="363"/>
        </pc:sldMkLst>
        <pc:spChg chg="mod">
          <ac:chgData name="Wagner Crivelini" userId="e545653a-3504-4595-a07a-7acbca16daf4" providerId="ADAL" clId="{CF1D3D13-C60B-424C-9977-3D64410DFB62}" dt="2023-06-10T20:16:21.177" v="637" actId="207"/>
          <ac:spMkLst>
            <pc:docMk/>
            <pc:sldMk cId="742749655" sldId="363"/>
            <ac:spMk id="4" creationId="{BC12AB8D-13EC-4929-ACFE-628FE769654B}"/>
          </ac:spMkLst>
        </pc:spChg>
        <pc:spChg chg="mod">
          <ac:chgData name="Wagner Crivelini" userId="e545653a-3504-4595-a07a-7acbca16daf4" providerId="ADAL" clId="{CF1D3D13-C60B-424C-9977-3D64410DFB62}" dt="2023-06-10T17:34:56.805" v="73" actId="2711"/>
          <ac:spMkLst>
            <pc:docMk/>
            <pc:sldMk cId="742749655" sldId="363"/>
            <ac:spMk id="6" creationId="{92594597-9AD1-EE42-ABEF-E144931EA4B4}"/>
          </ac:spMkLst>
        </pc:spChg>
        <pc:spChg chg="mod">
          <ac:chgData name="Wagner Crivelini" userId="e545653a-3504-4595-a07a-7acbca16daf4" providerId="ADAL" clId="{CF1D3D13-C60B-424C-9977-3D64410DFB62}" dt="2023-06-10T20:16:56.016" v="639" actId="207"/>
          <ac:spMkLst>
            <pc:docMk/>
            <pc:sldMk cId="742749655" sldId="363"/>
            <ac:spMk id="7" creationId="{80C923E4-67CB-4107-B5F2-F12ADD83FD38}"/>
          </ac:spMkLst>
        </pc:spChg>
        <pc:spChg chg="mod">
          <ac:chgData name="Wagner Crivelini" userId="e545653a-3504-4595-a07a-7acbca16daf4" providerId="ADAL" clId="{CF1D3D13-C60B-424C-9977-3D64410DFB62}" dt="2023-06-10T20:16:56.016" v="639" actId="207"/>
          <ac:spMkLst>
            <pc:docMk/>
            <pc:sldMk cId="742749655" sldId="363"/>
            <ac:spMk id="8" creationId="{C5833C14-CA24-4844-A97A-262D0BDCA4CD}"/>
          </ac:spMkLst>
        </pc:spChg>
        <pc:spChg chg="mod">
          <ac:chgData name="Wagner Crivelini" userId="e545653a-3504-4595-a07a-7acbca16daf4" providerId="ADAL" clId="{CF1D3D13-C60B-424C-9977-3D64410DFB62}" dt="2023-06-10T20:17:22.893" v="643" actId="1038"/>
          <ac:spMkLst>
            <pc:docMk/>
            <pc:sldMk cId="742749655" sldId="363"/>
            <ac:spMk id="10" creationId="{2ECC8DFD-77B3-4ADF-A5C5-47CD855F591C}"/>
          </ac:spMkLst>
        </pc:spChg>
        <pc:grpChg chg="mod">
          <ac:chgData name="Wagner Crivelini" userId="e545653a-3504-4595-a07a-7acbca16daf4" providerId="ADAL" clId="{CF1D3D13-C60B-424C-9977-3D64410DFB62}" dt="2023-06-10T20:16:56.016" v="639" actId="207"/>
          <ac:grpSpMkLst>
            <pc:docMk/>
            <pc:sldMk cId="742749655" sldId="363"/>
            <ac:grpSpMk id="9" creationId="{4FED5179-1C92-4829-BD39-4662FC5A557D}"/>
          </ac:grpSpMkLst>
        </pc:grpChg>
      </pc:sldChg>
      <pc:sldChg chg="addSp delSp modSp mod modAnim">
        <pc:chgData name="Wagner Crivelini" userId="e545653a-3504-4595-a07a-7acbca16daf4" providerId="ADAL" clId="{CF1D3D13-C60B-424C-9977-3D64410DFB62}" dt="2023-06-10T20:21:50.929" v="715"/>
        <pc:sldMkLst>
          <pc:docMk/>
          <pc:sldMk cId="1242346671" sldId="364"/>
        </pc:sldMkLst>
        <pc:spChg chg="del">
          <ac:chgData name="Wagner Crivelini" userId="e545653a-3504-4595-a07a-7acbca16daf4" providerId="ADAL" clId="{CF1D3D13-C60B-424C-9977-3D64410DFB62}" dt="2023-06-10T20:18:23.963" v="681" actId="478"/>
          <ac:spMkLst>
            <pc:docMk/>
            <pc:sldMk cId="1242346671" sldId="364"/>
            <ac:spMk id="4" creationId="{F0BC99FA-5D06-4037-A845-2D3AE80AB4CA}"/>
          </ac:spMkLst>
        </pc:spChg>
        <pc:spChg chg="add mod">
          <ac:chgData name="Wagner Crivelini" userId="e545653a-3504-4595-a07a-7acbca16daf4" providerId="ADAL" clId="{CF1D3D13-C60B-424C-9977-3D64410DFB62}" dt="2023-06-10T20:21:24.817" v="713" actId="692"/>
          <ac:spMkLst>
            <pc:docMk/>
            <pc:sldMk cId="1242346671" sldId="364"/>
            <ac:spMk id="5" creationId="{73258794-D939-F6C1-046A-CF06C090DFFB}"/>
          </ac:spMkLst>
        </pc:spChg>
        <pc:spChg chg="mod">
          <ac:chgData name="Wagner Crivelini" userId="e545653a-3504-4595-a07a-7acbca16daf4" providerId="ADAL" clId="{CF1D3D13-C60B-424C-9977-3D64410DFB62}" dt="2023-06-10T20:18:14.998" v="677" actId="20577"/>
          <ac:spMkLst>
            <pc:docMk/>
            <pc:sldMk cId="1242346671" sldId="364"/>
            <ac:spMk id="6" creationId="{92594597-9AD1-EE42-ABEF-E144931EA4B4}"/>
          </ac:spMkLst>
        </pc:spChg>
        <pc:spChg chg="del">
          <ac:chgData name="Wagner Crivelini" userId="e545653a-3504-4595-a07a-7acbca16daf4" providerId="ADAL" clId="{CF1D3D13-C60B-424C-9977-3D64410DFB62}" dt="2023-06-10T20:18:22.667" v="680" actId="478"/>
          <ac:spMkLst>
            <pc:docMk/>
            <pc:sldMk cId="1242346671" sldId="364"/>
            <ac:spMk id="7" creationId="{F43451EA-3A84-4531-9586-098441D48610}"/>
          </ac:spMkLst>
        </pc:spChg>
        <pc:spChg chg="del">
          <ac:chgData name="Wagner Crivelini" userId="e545653a-3504-4595-a07a-7acbca16daf4" providerId="ADAL" clId="{CF1D3D13-C60B-424C-9977-3D64410DFB62}" dt="2023-06-10T20:18:21.747" v="679" actId="478"/>
          <ac:spMkLst>
            <pc:docMk/>
            <pc:sldMk cId="1242346671" sldId="364"/>
            <ac:spMk id="8" creationId="{A4DA82C3-2FAD-484E-AE1D-913157436421}"/>
          </ac:spMkLst>
        </pc:spChg>
        <pc:spChg chg="del">
          <ac:chgData name="Wagner Crivelini" userId="e545653a-3504-4595-a07a-7acbca16daf4" providerId="ADAL" clId="{CF1D3D13-C60B-424C-9977-3D64410DFB62}" dt="2023-06-10T17:35:30.121" v="78" actId="478"/>
          <ac:spMkLst>
            <pc:docMk/>
            <pc:sldMk cId="1242346671" sldId="364"/>
            <ac:spMk id="10" creationId="{BFF4D1CD-5B16-490C-AEB0-9B6A0D99EAFB}"/>
          </ac:spMkLst>
        </pc:spChg>
        <pc:picChg chg="add mod">
          <ac:chgData name="Wagner Crivelini" userId="e545653a-3504-4595-a07a-7acbca16daf4" providerId="ADAL" clId="{CF1D3D13-C60B-424C-9977-3D64410DFB62}" dt="2023-06-10T20:19:34.356" v="704" actId="1036"/>
          <ac:picMkLst>
            <pc:docMk/>
            <pc:sldMk cId="1242346671" sldId="364"/>
            <ac:picMk id="3" creationId="{A1EB56A4-53FC-5228-C0C2-4EF6E2AB8402}"/>
          </ac:picMkLst>
        </pc:picChg>
        <pc:picChg chg="del mod">
          <ac:chgData name="Wagner Crivelini" userId="e545653a-3504-4595-a07a-7acbca16daf4" providerId="ADAL" clId="{CF1D3D13-C60B-424C-9977-3D64410DFB62}" dt="2023-06-10T20:18:19.899" v="678" actId="478"/>
          <ac:picMkLst>
            <pc:docMk/>
            <pc:sldMk cId="1242346671" sldId="364"/>
            <ac:picMk id="28" creationId="{4581F334-66FB-4440-8323-0BE9359D289A}"/>
          </ac:picMkLst>
        </pc:picChg>
      </pc:sldChg>
      <pc:sldChg chg="delSp modSp mod modNotesTx">
        <pc:chgData name="Wagner Crivelini" userId="e545653a-3504-4595-a07a-7acbca16daf4" providerId="ADAL" clId="{CF1D3D13-C60B-424C-9977-3D64410DFB62}" dt="2023-06-11T16:07:13.536" v="894" actId="20577"/>
        <pc:sldMkLst>
          <pc:docMk/>
          <pc:sldMk cId="1504630553" sldId="365"/>
        </pc:sldMkLst>
        <pc:spChg chg="mod">
          <ac:chgData name="Wagner Crivelini" userId="e545653a-3504-4595-a07a-7acbca16daf4" providerId="ADAL" clId="{CF1D3D13-C60B-424C-9977-3D64410DFB62}" dt="2023-06-10T17:33:59.113" v="33" actId="20577"/>
          <ac:spMkLst>
            <pc:docMk/>
            <pc:sldMk cId="1504630553" sldId="365"/>
            <ac:spMk id="8" creationId="{261242AB-5B28-8441-88EF-EF27D1EBD7E2}"/>
          </ac:spMkLst>
        </pc:spChg>
        <pc:spChg chg="mod">
          <ac:chgData name="Wagner Crivelini" userId="e545653a-3504-4595-a07a-7acbca16daf4" providerId="ADAL" clId="{CF1D3D13-C60B-424C-9977-3D64410DFB62}" dt="2023-06-11T16:07:13.536" v="894" actId="20577"/>
          <ac:spMkLst>
            <pc:docMk/>
            <pc:sldMk cId="1504630553" sldId="365"/>
            <ac:spMk id="20" creationId="{5FBCFA41-5E00-46CC-8B33-06A83CFB7285}"/>
          </ac:spMkLst>
        </pc:spChg>
        <pc:grpChg chg="del">
          <ac:chgData name="Wagner Crivelini" userId="e545653a-3504-4595-a07a-7acbca16daf4" providerId="ADAL" clId="{CF1D3D13-C60B-424C-9977-3D64410DFB62}" dt="2023-06-11T16:06:11.682" v="861" actId="21"/>
          <ac:grpSpMkLst>
            <pc:docMk/>
            <pc:sldMk cId="1504630553" sldId="365"/>
            <ac:grpSpMk id="2" creationId="{18AF3A11-89CA-49D9-AA2A-E9D0448CEC86}"/>
          </ac:grpSpMkLst>
        </pc:grpChg>
      </pc:sldChg>
      <pc:sldChg chg="addSp modSp mod">
        <pc:chgData name="Wagner Crivelini" userId="e545653a-3504-4595-a07a-7acbca16daf4" providerId="ADAL" clId="{CF1D3D13-C60B-424C-9977-3D64410DFB62}" dt="2023-06-11T16:12:36.327" v="1007" actId="1076"/>
        <pc:sldMkLst>
          <pc:docMk/>
          <pc:sldMk cId="1487682933" sldId="366"/>
        </pc:sldMkLst>
        <pc:spChg chg="mod">
          <ac:chgData name="Wagner Crivelini" userId="e545653a-3504-4595-a07a-7acbca16daf4" providerId="ADAL" clId="{CF1D3D13-C60B-424C-9977-3D64410DFB62}" dt="2023-06-10T17:42:27.278" v="327" actId="6549"/>
          <ac:spMkLst>
            <pc:docMk/>
            <pc:sldMk cId="1487682933" sldId="366"/>
            <ac:spMk id="4" creationId="{DE180414-8596-4582-B481-4D02AAED5005}"/>
          </ac:spMkLst>
        </pc:spChg>
        <pc:spChg chg="mod">
          <ac:chgData name="Wagner Crivelini" userId="e545653a-3504-4595-a07a-7acbca16daf4" providerId="ADAL" clId="{CF1D3D13-C60B-424C-9977-3D64410DFB62}" dt="2023-06-11T16:07:57.741" v="897"/>
          <ac:spMkLst>
            <pc:docMk/>
            <pc:sldMk cId="1487682933" sldId="366"/>
            <ac:spMk id="5" creationId="{30D32906-C665-4A4F-FC1A-701A06D57156}"/>
          </ac:spMkLst>
        </pc:spChg>
        <pc:spChg chg="mod">
          <ac:chgData name="Wagner Crivelini" userId="e545653a-3504-4595-a07a-7acbca16daf4" providerId="ADAL" clId="{CF1D3D13-C60B-424C-9977-3D64410DFB62}" dt="2023-06-11T16:07:57.741" v="897"/>
          <ac:spMkLst>
            <pc:docMk/>
            <pc:sldMk cId="1487682933" sldId="366"/>
            <ac:spMk id="6" creationId="{D4A08CC2-C4A6-1BBA-8A6D-022EC0D0D271}"/>
          </ac:spMkLst>
        </pc:spChg>
        <pc:spChg chg="mod">
          <ac:chgData name="Wagner Crivelini" userId="e545653a-3504-4595-a07a-7acbca16daf4" providerId="ADAL" clId="{CF1D3D13-C60B-424C-9977-3D64410DFB62}" dt="2023-06-11T16:07:57.741" v="897"/>
          <ac:spMkLst>
            <pc:docMk/>
            <pc:sldMk cId="1487682933" sldId="366"/>
            <ac:spMk id="7" creationId="{9DE5AAD0-F24E-3538-81ED-1C638F3C3E8A}"/>
          </ac:spMkLst>
        </pc:spChg>
        <pc:spChg chg="mod">
          <ac:chgData name="Wagner Crivelini" userId="e545653a-3504-4595-a07a-7acbca16daf4" providerId="ADAL" clId="{CF1D3D13-C60B-424C-9977-3D64410DFB62}" dt="2023-06-10T17:38:44.512" v="176" actId="20577"/>
          <ac:spMkLst>
            <pc:docMk/>
            <pc:sldMk cId="1487682933" sldId="366"/>
            <ac:spMk id="8" creationId="{261242AB-5B28-8441-88EF-EF27D1EBD7E2}"/>
          </ac:spMkLst>
        </pc:spChg>
        <pc:spChg chg="mod">
          <ac:chgData name="Wagner Crivelini" userId="e545653a-3504-4595-a07a-7acbca16daf4" providerId="ADAL" clId="{CF1D3D13-C60B-424C-9977-3D64410DFB62}" dt="2023-06-10T17:40:06.348" v="277" actId="1036"/>
          <ac:spMkLst>
            <pc:docMk/>
            <pc:sldMk cId="1487682933" sldId="366"/>
            <ac:spMk id="20" creationId="{5FBCFA41-5E00-46CC-8B33-06A83CFB7285}"/>
          </ac:spMkLst>
        </pc:spChg>
        <pc:grpChg chg="add mod">
          <ac:chgData name="Wagner Crivelini" userId="e545653a-3504-4595-a07a-7acbca16daf4" providerId="ADAL" clId="{CF1D3D13-C60B-424C-9977-3D64410DFB62}" dt="2023-06-11T16:12:36.327" v="1007" actId="1076"/>
          <ac:grpSpMkLst>
            <pc:docMk/>
            <pc:sldMk cId="1487682933" sldId="366"/>
            <ac:grpSpMk id="3" creationId="{D73D67AB-92F9-A11C-D9D9-48405349EE88}"/>
          </ac:grpSpMkLst>
        </pc:grpChg>
        <pc:picChg chg="mod">
          <ac:chgData name="Wagner Crivelini" userId="e545653a-3504-4595-a07a-7acbca16daf4" providerId="ADAL" clId="{CF1D3D13-C60B-424C-9977-3D64410DFB62}" dt="2023-06-10T17:40:17.202" v="286" actId="1076"/>
          <ac:picMkLst>
            <pc:docMk/>
            <pc:sldMk cId="1487682933" sldId="366"/>
            <ac:picMk id="2" creationId="{0C4091B2-B516-406D-AE73-5F2AF95A773D}"/>
          </ac:picMkLst>
        </pc:picChg>
      </pc:sldChg>
      <pc:sldChg chg="modSp mod">
        <pc:chgData name="Wagner Crivelini" userId="e545653a-3504-4595-a07a-7acbca16daf4" providerId="ADAL" clId="{CF1D3D13-C60B-424C-9977-3D64410DFB62}" dt="2023-06-10T20:00:53.273" v="633" actId="20577"/>
        <pc:sldMkLst>
          <pc:docMk/>
          <pc:sldMk cId="3620819841" sldId="367"/>
        </pc:sldMkLst>
        <pc:spChg chg="mod">
          <ac:chgData name="Wagner Crivelini" userId="e545653a-3504-4595-a07a-7acbca16daf4" providerId="ADAL" clId="{CF1D3D13-C60B-424C-9977-3D64410DFB62}" dt="2023-06-10T20:00:53.273" v="633" actId="20577"/>
          <ac:spMkLst>
            <pc:docMk/>
            <pc:sldMk cId="3620819841" sldId="367"/>
            <ac:spMk id="8" creationId="{79DB4D15-CA17-4782-8448-8774EFC8437A}"/>
          </ac:spMkLst>
        </pc:spChg>
      </pc:sldChg>
      <pc:sldChg chg="modSp del mod ord modShow">
        <pc:chgData name="Wagner Crivelini" userId="e545653a-3504-4595-a07a-7acbca16daf4" providerId="ADAL" clId="{CF1D3D13-C60B-424C-9977-3D64410DFB62}" dt="2023-06-18T16:53:04.495" v="2463" actId="2696"/>
        <pc:sldMkLst>
          <pc:docMk/>
          <pc:sldMk cId="2645213902" sldId="369"/>
        </pc:sldMkLst>
        <pc:spChg chg="mod">
          <ac:chgData name="Wagner Crivelini" userId="e545653a-3504-4595-a07a-7acbca16daf4" providerId="ADAL" clId="{CF1D3D13-C60B-424C-9977-3D64410DFB62}" dt="2023-06-10T17:47:15.946" v="544" actId="2711"/>
          <ac:spMkLst>
            <pc:docMk/>
            <pc:sldMk cId="2645213902" sldId="369"/>
            <ac:spMk id="8" creationId="{261242AB-5B28-8441-88EF-EF27D1EBD7E2}"/>
          </ac:spMkLst>
        </pc:spChg>
      </pc:sldChg>
      <pc:sldChg chg="modSp mod">
        <pc:chgData name="Wagner Crivelini" userId="e545653a-3504-4595-a07a-7acbca16daf4" providerId="ADAL" clId="{CF1D3D13-C60B-424C-9977-3D64410DFB62}" dt="2023-06-19T18:46:16.048" v="2711" actId="20577"/>
        <pc:sldMkLst>
          <pc:docMk/>
          <pc:sldMk cId="1880222053" sldId="370"/>
        </pc:sldMkLst>
        <pc:spChg chg="mod">
          <ac:chgData name="Wagner Crivelini" userId="e545653a-3504-4595-a07a-7acbca16daf4" providerId="ADAL" clId="{CF1D3D13-C60B-424C-9977-3D64410DFB62}" dt="2023-06-19T18:46:16.048" v="2711" actId="20577"/>
          <ac:spMkLst>
            <pc:docMk/>
            <pc:sldMk cId="1880222053" sldId="370"/>
            <ac:spMk id="6" creationId="{9BA57578-0375-4224-B3A1-18685BC76F45}"/>
          </ac:spMkLst>
        </pc:spChg>
        <pc:spChg chg="mod">
          <ac:chgData name="Wagner Crivelini" userId="e545653a-3504-4595-a07a-7acbca16daf4" providerId="ADAL" clId="{CF1D3D13-C60B-424C-9977-3D64410DFB62}" dt="2023-06-18T16:43:15.529" v="2059" actId="6549"/>
          <ac:spMkLst>
            <pc:docMk/>
            <pc:sldMk cId="1880222053" sldId="370"/>
            <ac:spMk id="8" creationId="{261242AB-5B28-8441-88EF-EF27D1EBD7E2}"/>
          </ac:spMkLst>
        </pc:spChg>
        <pc:spChg chg="mod">
          <ac:chgData name="Wagner Crivelini" userId="e545653a-3504-4595-a07a-7acbca16daf4" providerId="ADAL" clId="{CF1D3D13-C60B-424C-9977-3D64410DFB62}" dt="2023-06-19T18:28:54.095" v="2690" actId="20577"/>
          <ac:spMkLst>
            <pc:docMk/>
            <pc:sldMk cId="1880222053" sldId="370"/>
            <ac:spMk id="20" creationId="{5FBCFA41-5E00-46CC-8B33-06A83CFB7285}"/>
          </ac:spMkLst>
        </pc:spChg>
      </pc:sldChg>
      <pc:sldChg chg="addSp modSp mod">
        <pc:chgData name="Wagner Crivelini" userId="e545653a-3504-4595-a07a-7acbca16daf4" providerId="ADAL" clId="{CF1D3D13-C60B-424C-9977-3D64410DFB62}" dt="2023-06-20T15:58:51.150" v="3205" actId="1076"/>
        <pc:sldMkLst>
          <pc:docMk/>
          <pc:sldMk cId="1153399178" sldId="371"/>
        </pc:sldMkLst>
        <pc:spChg chg="mod">
          <ac:chgData name="Wagner Crivelini" userId="e545653a-3504-4595-a07a-7acbca16daf4" providerId="ADAL" clId="{CF1D3D13-C60B-424C-9977-3D64410DFB62}" dt="2023-06-20T15:55:00.668" v="3196" actId="14100"/>
          <ac:spMkLst>
            <pc:docMk/>
            <pc:sldMk cId="1153399178" sldId="371"/>
            <ac:spMk id="2" creationId="{50D9B581-9838-8D7E-75BA-DEE968441AE2}"/>
          </ac:spMkLst>
        </pc:spChg>
        <pc:spChg chg="mod">
          <ac:chgData name="Wagner Crivelini" userId="e545653a-3504-4595-a07a-7acbca16daf4" providerId="ADAL" clId="{CF1D3D13-C60B-424C-9977-3D64410DFB62}" dt="2023-06-20T15:55:04.769" v="3197" actId="1076"/>
          <ac:spMkLst>
            <pc:docMk/>
            <pc:sldMk cId="1153399178" sldId="371"/>
            <ac:spMk id="3" creationId="{30AF9FF3-A08D-30E8-AE1D-325303DAA8BC}"/>
          </ac:spMkLst>
        </pc:spChg>
        <pc:picChg chg="add mod">
          <ac:chgData name="Wagner Crivelini" userId="e545653a-3504-4595-a07a-7acbca16daf4" providerId="ADAL" clId="{CF1D3D13-C60B-424C-9977-3D64410DFB62}" dt="2023-06-20T15:58:51.150" v="3205" actId="1076"/>
          <ac:picMkLst>
            <pc:docMk/>
            <pc:sldMk cId="1153399178" sldId="371"/>
            <ac:picMk id="6" creationId="{1EF5874F-998B-3B6C-0FE2-C1A1BDBCB940}"/>
          </ac:picMkLst>
        </pc:picChg>
      </pc:sldChg>
      <pc:sldChg chg="addSp delSp modSp add mod modNotesTx">
        <pc:chgData name="Wagner Crivelini" userId="e545653a-3504-4595-a07a-7acbca16daf4" providerId="ADAL" clId="{CF1D3D13-C60B-424C-9977-3D64410DFB62}" dt="2023-06-19T19:48:43.597" v="2985" actId="1076"/>
        <pc:sldMkLst>
          <pc:docMk/>
          <pc:sldMk cId="2396544933" sldId="372"/>
        </pc:sldMkLst>
        <pc:spChg chg="mod">
          <ac:chgData name="Wagner Crivelini" userId="e545653a-3504-4595-a07a-7acbca16daf4" providerId="ADAL" clId="{CF1D3D13-C60B-424C-9977-3D64410DFB62}" dt="2023-06-10T20:18:40.925" v="691" actId="20577"/>
          <ac:spMkLst>
            <pc:docMk/>
            <pc:sldMk cId="2396544933" sldId="372"/>
            <ac:spMk id="6" creationId="{92594597-9AD1-EE42-ABEF-E144931EA4B4}"/>
          </ac:spMkLst>
        </pc:spChg>
        <pc:picChg chg="add del mod">
          <ac:chgData name="Wagner Crivelini" userId="e545653a-3504-4595-a07a-7acbca16daf4" providerId="ADAL" clId="{CF1D3D13-C60B-424C-9977-3D64410DFB62}" dt="2023-06-19T19:45:04.327" v="2974" actId="478"/>
          <ac:picMkLst>
            <pc:docMk/>
            <pc:sldMk cId="2396544933" sldId="372"/>
            <ac:picMk id="3" creationId="{C5D7FD86-F8AC-3608-7EFC-AB814E0B3064}"/>
          </ac:picMkLst>
        </pc:picChg>
        <pc:picChg chg="add del mod">
          <ac:chgData name="Wagner Crivelini" userId="e545653a-3504-4595-a07a-7acbca16daf4" providerId="ADAL" clId="{CF1D3D13-C60B-424C-9977-3D64410DFB62}" dt="2023-06-19T19:47:01.006" v="2979" actId="478"/>
          <ac:picMkLst>
            <pc:docMk/>
            <pc:sldMk cId="2396544933" sldId="372"/>
            <ac:picMk id="4" creationId="{D41CD170-BA7D-91BD-7ECE-9F68D516E9C6}"/>
          </ac:picMkLst>
        </pc:picChg>
        <pc:picChg chg="add del mod">
          <ac:chgData name="Wagner Crivelini" userId="e545653a-3504-4595-a07a-7acbca16daf4" providerId="ADAL" clId="{CF1D3D13-C60B-424C-9977-3D64410DFB62}" dt="2023-06-19T19:47:45.677" v="2983" actId="478"/>
          <ac:picMkLst>
            <pc:docMk/>
            <pc:sldMk cId="2396544933" sldId="372"/>
            <ac:picMk id="7" creationId="{AA60DE19-313B-0049-8441-C9490DA132D1}"/>
          </ac:picMkLst>
        </pc:picChg>
        <pc:picChg chg="add mod">
          <ac:chgData name="Wagner Crivelini" userId="e545653a-3504-4595-a07a-7acbca16daf4" providerId="ADAL" clId="{CF1D3D13-C60B-424C-9977-3D64410DFB62}" dt="2023-06-19T19:48:43.597" v="2985" actId="1076"/>
          <ac:picMkLst>
            <pc:docMk/>
            <pc:sldMk cId="2396544933" sldId="372"/>
            <ac:picMk id="9" creationId="{694335E0-FB67-F90C-9859-FF0A9F7A2230}"/>
          </ac:picMkLst>
        </pc:picChg>
      </pc:sldChg>
      <pc:sldChg chg="addSp delSp modSp add mod ord modNotesTx">
        <pc:chgData name="Wagner Crivelini" userId="e545653a-3504-4595-a07a-7acbca16daf4" providerId="ADAL" clId="{CF1D3D13-C60B-424C-9977-3D64410DFB62}" dt="2023-06-11T16:21:07.330" v="1138" actId="1076"/>
        <pc:sldMkLst>
          <pc:docMk/>
          <pc:sldMk cId="55362128" sldId="373"/>
        </pc:sldMkLst>
        <pc:spChg chg="del mod">
          <ac:chgData name="Wagner Crivelini" userId="e545653a-3504-4595-a07a-7acbca16daf4" providerId="ADAL" clId="{CF1D3D13-C60B-424C-9977-3D64410DFB62}" dt="2023-06-11T16:11:09.920" v="1000" actId="478"/>
          <ac:spMkLst>
            <pc:docMk/>
            <pc:sldMk cId="55362128" sldId="373"/>
            <ac:spMk id="2" creationId="{D55B6168-F460-4D15-AEE5-69CFF3E9B608}"/>
          </ac:spMkLst>
        </pc:spChg>
        <pc:spChg chg="mod">
          <ac:chgData name="Wagner Crivelini" userId="e545653a-3504-4595-a07a-7acbca16daf4" providerId="ADAL" clId="{CF1D3D13-C60B-424C-9977-3D64410DFB62}" dt="2023-06-11T16:07:44.745" v="895"/>
          <ac:spMkLst>
            <pc:docMk/>
            <pc:sldMk cId="55362128" sldId="373"/>
            <ac:spMk id="4" creationId="{5B4DBDE6-E525-8A17-21C0-CC05B77DE82F}"/>
          </ac:spMkLst>
        </pc:spChg>
        <pc:spChg chg="del">
          <ac:chgData name="Wagner Crivelini" userId="e545653a-3504-4595-a07a-7acbca16daf4" providerId="ADAL" clId="{CF1D3D13-C60B-424C-9977-3D64410DFB62}" dt="2023-06-11T16:11:04.258" v="996" actId="478"/>
          <ac:spMkLst>
            <pc:docMk/>
            <pc:sldMk cId="55362128" sldId="373"/>
            <ac:spMk id="6" creationId="{9BA57578-0375-4224-B3A1-18685BC76F45}"/>
          </ac:spMkLst>
        </pc:spChg>
        <pc:spChg chg="del mod">
          <ac:chgData name="Wagner Crivelini" userId="e545653a-3504-4595-a07a-7acbca16daf4" providerId="ADAL" clId="{CF1D3D13-C60B-424C-9977-3D64410DFB62}" dt="2023-06-11T16:11:07.177" v="998" actId="478"/>
          <ac:spMkLst>
            <pc:docMk/>
            <pc:sldMk cId="55362128" sldId="373"/>
            <ac:spMk id="7" creationId="{0D26E77E-0DE7-467E-9DBE-BCDA4A0FD3BE}"/>
          </ac:spMkLst>
        </pc:spChg>
        <pc:spChg chg="mod">
          <ac:chgData name="Wagner Crivelini" userId="e545653a-3504-4595-a07a-7acbca16daf4" providerId="ADAL" clId="{CF1D3D13-C60B-424C-9977-3D64410DFB62}" dt="2023-06-11T16:06:53.275" v="882" actId="20577"/>
          <ac:spMkLst>
            <pc:docMk/>
            <pc:sldMk cId="55362128" sldId="373"/>
            <ac:spMk id="8" creationId="{261242AB-5B28-8441-88EF-EF27D1EBD7E2}"/>
          </ac:spMkLst>
        </pc:spChg>
        <pc:spChg chg="mod">
          <ac:chgData name="Wagner Crivelini" userId="e545653a-3504-4595-a07a-7acbca16daf4" providerId="ADAL" clId="{CF1D3D13-C60B-424C-9977-3D64410DFB62}" dt="2023-06-11T16:07:44.745" v="895"/>
          <ac:spMkLst>
            <pc:docMk/>
            <pc:sldMk cId="55362128" sldId="373"/>
            <ac:spMk id="9" creationId="{12FE0A85-0522-EC7B-FBF4-041A5777567A}"/>
          </ac:spMkLst>
        </pc:spChg>
        <pc:spChg chg="mod">
          <ac:chgData name="Wagner Crivelini" userId="e545653a-3504-4595-a07a-7acbca16daf4" providerId="ADAL" clId="{CF1D3D13-C60B-424C-9977-3D64410DFB62}" dt="2023-06-11T16:07:44.745" v="895"/>
          <ac:spMkLst>
            <pc:docMk/>
            <pc:sldMk cId="55362128" sldId="373"/>
            <ac:spMk id="10" creationId="{36BC4378-AD6C-BC8C-89A5-E1CE6FA71F8C}"/>
          </ac:spMkLst>
        </pc:spChg>
        <pc:spChg chg="add mod">
          <ac:chgData name="Wagner Crivelini" userId="e545653a-3504-4595-a07a-7acbca16daf4" providerId="ADAL" clId="{CF1D3D13-C60B-424C-9977-3D64410DFB62}" dt="2023-06-11T16:21:07.330" v="1138" actId="1076"/>
          <ac:spMkLst>
            <pc:docMk/>
            <pc:sldMk cId="55362128" sldId="373"/>
            <ac:spMk id="11" creationId="{F02B1781-8576-33F3-9626-2F5771221843}"/>
          </ac:spMkLst>
        </pc:spChg>
        <pc:spChg chg="mod">
          <ac:chgData name="Wagner Crivelini" userId="e545653a-3504-4595-a07a-7acbca16daf4" providerId="ADAL" clId="{CF1D3D13-C60B-424C-9977-3D64410DFB62}" dt="2023-06-11T16:18:10.761" v="1111" actId="6549"/>
          <ac:spMkLst>
            <pc:docMk/>
            <pc:sldMk cId="55362128" sldId="373"/>
            <ac:spMk id="20" creationId="{5FBCFA41-5E00-46CC-8B33-06A83CFB7285}"/>
          </ac:spMkLst>
        </pc:spChg>
        <pc:grpChg chg="add mod">
          <ac:chgData name="Wagner Crivelini" userId="e545653a-3504-4595-a07a-7acbca16daf4" providerId="ADAL" clId="{CF1D3D13-C60B-424C-9977-3D64410DFB62}" dt="2023-06-11T16:12:52.281" v="1009" actId="1076"/>
          <ac:grpSpMkLst>
            <pc:docMk/>
            <pc:sldMk cId="55362128" sldId="373"/>
            <ac:grpSpMk id="3" creationId="{3371A946-556B-FEAE-A52B-174011C4802F}"/>
          </ac:grpSpMkLst>
        </pc:grpChg>
        <pc:picChg chg="del">
          <ac:chgData name="Wagner Crivelini" userId="e545653a-3504-4595-a07a-7acbca16daf4" providerId="ADAL" clId="{CF1D3D13-C60B-424C-9977-3D64410DFB62}" dt="2023-06-11T16:07:03.664" v="883" actId="478"/>
          <ac:picMkLst>
            <pc:docMk/>
            <pc:sldMk cId="55362128" sldId="373"/>
            <ac:picMk id="5" creationId="{BAC2AF1C-EA2E-4E34-A798-A0063CE6AF29}"/>
          </ac:picMkLst>
        </pc:picChg>
      </pc:sldChg>
      <pc:sldChg chg="modSp add mod modNotesTx">
        <pc:chgData name="Wagner Crivelini" userId="e545653a-3504-4595-a07a-7acbca16daf4" providerId="ADAL" clId="{CF1D3D13-C60B-424C-9977-3D64410DFB62}" dt="2023-06-11T16:29:17.884" v="1402" actId="6549"/>
        <pc:sldMkLst>
          <pc:docMk/>
          <pc:sldMk cId="3207307168" sldId="374"/>
        </pc:sldMkLst>
        <pc:spChg chg="mod">
          <ac:chgData name="Wagner Crivelini" userId="e545653a-3504-4595-a07a-7acbca16daf4" providerId="ADAL" clId="{CF1D3D13-C60B-424C-9977-3D64410DFB62}" dt="2023-06-11T16:22:06.493" v="1166" actId="20577"/>
          <ac:spMkLst>
            <pc:docMk/>
            <pc:sldMk cId="3207307168" sldId="374"/>
            <ac:spMk id="8" creationId="{261242AB-5B28-8441-88EF-EF27D1EBD7E2}"/>
          </ac:spMkLst>
        </pc:spChg>
        <pc:spChg chg="mod">
          <ac:chgData name="Wagner Crivelini" userId="e545653a-3504-4595-a07a-7acbca16daf4" providerId="ADAL" clId="{CF1D3D13-C60B-424C-9977-3D64410DFB62}" dt="2023-06-11T16:28:54.541" v="1401" actId="1076"/>
          <ac:spMkLst>
            <pc:docMk/>
            <pc:sldMk cId="3207307168" sldId="374"/>
            <ac:spMk id="11" creationId="{F02B1781-8576-33F3-9626-2F5771221843}"/>
          </ac:spMkLst>
        </pc:spChg>
        <pc:spChg chg="mod">
          <ac:chgData name="Wagner Crivelini" userId="e545653a-3504-4595-a07a-7acbca16daf4" providerId="ADAL" clId="{CF1D3D13-C60B-424C-9977-3D64410DFB62}" dt="2023-06-11T16:26:43.326" v="1374" actId="20577"/>
          <ac:spMkLst>
            <pc:docMk/>
            <pc:sldMk cId="3207307168" sldId="374"/>
            <ac:spMk id="20" creationId="{5FBCFA41-5E00-46CC-8B33-06A83CFB7285}"/>
          </ac:spMkLst>
        </pc:spChg>
      </pc:sldChg>
      <pc:sldChg chg="add del">
        <pc:chgData name="Wagner Crivelini" userId="e545653a-3504-4595-a07a-7acbca16daf4" providerId="ADAL" clId="{CF1D3D13-C60B-424C-9977-3D64410DFB62}" dt="2023-06-11T19:30:49.795" v="1407" actId="2696"/>
        <pc:sldMkLst>
          <pc:docMk/>
          <pc:sldMk cId="3763398627" sldId="375"/>
        </pc:sldMkLst>
      </pc:sldChg>
      <pc:sldChg chg="addSp delSp modSp add mod ord">
        <pc:chgData name="Wagner Crivelini" userId="e545653a-3504-4595-a07a-7acbca16daf4" providerId="ADAL" clId="{CF1D3D13-C60B-424C-9977-3D64410DFB62}" dt="2023-06-11T19:36:44.597" v="1607" actId="20577"/>
        <pc:sldMkLst>
          <pc:docMk/>
          <pc:sldMk cId="3994480155" sldId="375"/>
        </pc:sldMkLst>
        <pc:spChg chg="add del mod">
          <ac:chgData name="Wagner Crivelini" userId="e545653a-3504-4595-a07a-7acbca16daf4" providerId="ADAL" clId="{CF1D3D13-C60B-424C-9977-3D64410DFB62}" dt="2023-06-11T19:35:38.966" v="1606" actId="6549"/>
          <ac:spMkLst>
            <pc:docMk/>
            <pc:sldMk cId="3994480155" sldId="375"/>
            <ac:spMk id="4" creationId="{DE180414-8596-4582-B481-4D02AAED5005}"/>
          </ac:spMkLst>
        </pc:spChg>
        <pc:spChg chg="mod">
          <ac:chgData name="Wagner Crivelini" userId="e545653a-3504-4595-a07a-7acbca16daf4" providerId="ADAL" clId="{CF1D3D13-C60B-424C-9977-3D64410DFB62}" dt="2023-06-11T19:36:44.597" v="1607" actId="20577"/>
          <ac:spMkLst>
            <pc:docMk/>
            <pc:sldMk cId="3994480155" sldId="375"/>
            <ac:spMk id="8" creationId="{261242AB-5B28-8441-88EF-EF27D1EBD7E2}"/>
          </ac:spMkLst>
        </pc:spChg>
        <pc:spChg chg="mod">
          <ac:chgData name="Wagner Crivelini" userId="e545653a-3504-4595-a07a-7acbca16daf4" providerId="ADAL" clId="{CF1D3D13-C60B-424C-9977-3D64410DFB62}" dt="2023-06-11T19:33:47.254" v="1543" actId="6549"/>
          <ac:spMkLst>
            <pc:docMk/>
            <pc:sldMk cId="3994480155" sldId="375"/>
            <ac:spMk id="20" creationId="{5FBCFA41-5E00-46CC-8B33-06A83CFB7285}"/>
          </ac:spMkLst>
        </pc:spChg>
        <pc:picChg chg="mod">
          <ac:chgData name="Wagner Crivelini" userId="e545653a-3504-4595-a07a-7acbca16daf4" providerId="ADAL" clId="{CF1D3D13-C60B-424C-9977-3D64410DFB62}" dt="2023-06-11T19:32:34.920" v="1472" actId="1076"/>
          <ac:picMkLst>
            <pc:docMk/>
            <pc:sldMk cId="3994480155" sldId="375"/>
            <ac:picMk id="2" creationId="{0C4091B2-B516-406D-AE73-5F2AF95A773D}"/>
          </ac:picMkLst>
        </pc:picChg>
      </pc:sldChg>
      <pc:sldChg chg="addSp delSp modSp add mod ord modAnim modNotesTx">
        <pc:chgData name="Wagner Crivelini" userId="e545653a-3504-4595-a07a-7acbca16daf4" providerId="ADAL" clId="{CF1D3D13-C60B-424C-9977-3D64410DFB62}" dt="2023-06-20T16:00:53.649" v="3365" actId="207"/>
        <pc:sldMkLst>
          <pc:docMk/>
          <pc:sldMk cId="1261215403" sldId="376"/>
        </pc:sldMkLst>
        <pc:spChg chg="del">
          <ac:chgData name="Wagner Crivelini" userId="e545653a-3504-4595-a07a-7acbca16daf4" providerId="ADAL" clId="{CF1D3D13-C60B-424C-9977-3D64410DFB62}" dt="2023-06-13T13:44:29.328" v="1616" actId="478"/>
          <ac:spMkLst>
            <pc:docMk/>
            <pc:sldMk cId="1261215403" sldId="376"/>
            <ac:spMk id="4" creationId="{DE180414-8596-4582-B481-4D02AAED5005}"/>
          </ac:spMkLst>
        </pc:spChg>
        <pc:spChg chg="mod">
          <ac:chgData name="Wagner Crivelini" userId="e545653a-3504-4595-a07a-7acbca16daf4" providerId="ADAL" clId="{CF1D3D13-C60B-424C-9977-3D64410DFB62}" dt="2023-06-13T13:45:06.624" v="1656" actId="20577"/>
          <ac:spMkLst>
            <pc:docMk/>
            <pc:sldMk cId="1261215403" sldId="376"/>
            <ac:spMk id="8" creationId="{261242AB-5B28-8441-88EF-EF27D1EBD7E2}"/>
          </ac:spMkLst>
        </pc:spChg>
        <pc:spChg chg="add del mod">
          <ac:chgData name="Wagner Crivelini" userId="e545653a-3504-4595-a07a-7acbca16daf4" providerId="ADAL" clId="{CF1D3D13-C60B-424C-9977-3D64410DFB62}" dt="2023-06-13T13:44:21.594" v="1614" actId="478"/>
          <ac:spMkLst>
            <pc:docMk/>
            <pc:sldMk cId="1261215403" sldId="376"/>
            <ac:spMk id="11" creationId="{DBE6EA9B-9DC6-D2D8-ABD9-417F7D15BA06}"/>
          </ac:spMkLst>
        </pc:spChg>
        <pc:spChg chg="add del mod">
          <ac:chgData name="Wagner Crivelini" userId="e545653a-3504-4595-a07a-7acbca16daf4" providerId="ADAL" clId="{CF1D3D13-C60B-424C-9977-3D64410DFB62}" dt="2023-06-13T13:50:30.254" v="1939" actId="478"/>
          <ac:spMkLst>
            <pc:docMk/>
            <pc:sldMk cId="1261215403" sldId="376"/>
            <ac:spMk id="16" creationId="{77D34AE9-90A1-30ED-A4E7-66C9583B2018}"/>
          </ac:spMkLst>
        </pc:spChg>
        <pc:spChg chg="mod">
          <ac:chgData name="Wagner Crivelini" userId="e545653a-3504-4595-a07a-7acbca16daf4" providerId="ADAL" clId="{CF1D3D13-C60B-424C-9977-3D64410DFB62}" dt="2023-06-13T13:50:41.036" v="1942" actId="6549"/>
          <ac:spMkLst>
            <pc:docMk/>
            <pc:sldMk cId="1261215403" sldId="376"/>
            <ac:spMk id="20" creationId="{5FBCFA41-5E00-46CC-8B33-06A83CFB7285}"/>
          </ac:spMkLst>
        </pc:spChg>
        <pc:grpChg chg="del">
          <ac:chgData name="Wagner Crivelini" userId="e545653a-3504-4595-a07a-7acbca16daf4" providerId="ADAL" clId="{CF1D3D13-C60B-424C-9977-3D64410DFB62}" dt="2023-06-13T13:44:25.264" v="1615" actId="478"/>
          <ac:grpSpMkLst>
            <pc:docMk/>
            <pc:sldMk cId="1261215403" sldId="376"/>
            <ac:grpSpMk id="3" creationId="{D73D67AB-92F9-A11C-D9D9-48405349EE88}"/>
          </ac:grpSpMkLst>
        </pc:grpChg>
        <pc:picChg chg="del">
          <ac:chgData name="Wagner Crivelini" userId="e545653a-3504-4595-a07a-7acbca16daf4" providerId="ADAL" clId="{CF1D3D13-C60B-424C-9977-3D64410DFB62}" dt="2023-06-13T13:42:53.544" v="1609" actId="478"/>
          <ac:picMkLst>
            <pc:docMk/>
            <pc:sldMk cId="1261215403" sldId="376"/>
            <ac:picMk id="2" creationId="{0C4091B2-B516-406D-AE73-5F2AF95A773D}"/>
          </ac:picMkLst>
        </pc:picChg>
        <pc:picChg chg="add mod">
          <ac:chgData name="Wagner Crivelini" userId="e545653a-3504-4595-a07a-7acbca16daf4" providerId="ADAL" clId="{CF1D3D13-C60B-424C-9977-3D64410DFB62}" dt="2023-06-13T13:45:42.728" v="1697" actId="1038"/>
          <ac:picMkLst>
            <pc:docMk/>
            <pc:sldMk cId="1261215403" sldId="376"/>
            <ac:picMk id="10" creationId="{84BF2599-4A4F-21A1-62CB-B613DBA9465C}"/>
          </ac:picMkLst>
        </pc:picChg>
        <pc:picChg chg="add del mod">
          <ac:chgData name="Wagner Crivelini" userId="e545653a-3504-4595-a07a-7acbca16daf4" providerId="ADAL" clId="{CF1D3D13-C60B-424C-9977-3D64410DFB62}" dt="2023-06-13T13:50:25.264" v="1937" actId="478"/>
          <ac:picMkLst>
            <pc:docMk/>
            <pc:sldMk cId="1261215403" sldId="376"/>
            <ac:picMk id="13" creationId="{BCCB316B-D5C7-BA63-B17F-8BEDADF0A776}"/>
          </ac:picMkLst>
        </pc:picChg>
        <pc:picChg chg="add mod">
          <ac:chgData name="Wagner Crivelini" userId="e545653a-3504-4595-a07a-7acbca16daf4" providerId="ADAL" clId="{CF1D3D13-C60B-424C-9977-3D64410DFB62}" dt="2023-06-13T13:50:45.074" v="1943" actId="14100"/>
          <ac:picMkLst>
            <pc:docMk/>
            <pc:sldMk cId="1261215403" sldId="376"/>
            <ac:picMk id="15" creationId="{C74DFBEE-3D46-7753-57C8-650732FFAB67}"/>
          </ac:picMkLst>
        </pc:picChg>
      </pc:sldChg>
      <pc:sldChg chg="addSp delSp modSp add mod ord modTransition modClrScheme chgLayout">
        <pc:chgData name="Wagner Crivelini" userId="e545653a-3504-4595-a07a-7acbca16daf4" providerId="ADAL" clId="{CF1D3D13-C60B-424C-9977-3D64410DFB62}" dt="2023-06-19T19:27:12.443" v="2970" actId="1076"/>
        <pc:sldMkLst>
          <pc:docMk/>
          <pc:sldMk cId="4072221118" sldId="377"/>
        </pc:sldMkLst>
        <pc:spChg chg="add mod ord">
          <ac:chgData name="Wagner Crivelini" userId="e545653a-3504-4595-a07a-7acbca16daf4" providerId="ADAL" clId="{CF1D3D13-C60B-424C-9977-3D64410DFB62}" dt="2023-06-19T19:26:46.478" v="2966" actId="26606"/>
          <ac:spMkLst>
            <pc:docMk/>
            <pc:sldMk cId="4072221118" sldId="377"/>
            <ac:spMk id="6" creationId="{383DDD38-9545-A68B-3B4D-7E8696F48608}"/>
          </ac:spMkLst>
        </pc:spChg>
        <pc:spChg chg="mod ord">
          <ac:chgData name="Wagner Crivelini" userId="e545653a-3504-4595-a07a-7acbca16daf4" providerId="ADAL" clId="{CF1D3D13-C60B-424C-9977-3D64410DFB62}" dt="2023-06-19T19:27:12.443" v="2970" actId="1076"/>
          <ac:spMkLst>
            <pc:docMk/>
            <pc:sldMk cId="4072221118" sldId="377"/>
            <ac:spMk id="8" creationId="{261242AB-5B28-8441-88EF-EF27D1EBD7E2}"/>
          </ac:spMkLst>
        </pc:spChg>
        <pc:spChg chg="add del mod">
          <ac:chgData name="Wagner Crivelini" userId="e545653a-3504-4595-a07a-7acbca16daf4" providerId="ADAL" clId="{CF1D3D13-C60B-424C-9977-3D64410DFB62}" dt="2023-06-19T19:26:51.160" v="2967" actId="478"/>
          <ac:spMkLst>
            <pc:docMk/>
            <pc:sldMk cId="4072221118" sldId="377"/>
            <ac:spMk id="10" creationId="{8D6EBAD0-1C43-278C-D7C7-BA30FAE6A4B1}"/>
          </ac:spMkLst>
        </pc:spChg>
        <pc:grpChg chg="del">
          <ac:chgData name="Wagner Crivelini" userId="e545653a-3504-4595-a07a-7acbca16daf4" providerId="ADAL" clId="{CF1D3D13-C60B-424C-9977-3D64410DFB62}" dt="2023-06-19T19:20:12.561" v="2935" actId="478"/>
          <ac:grpSpMkLst>
            <pc:docMk/>
            <pc:sldMk cId="4072221118" sldId="377"/>
            <ac:grpSpMk id="43" creationId="{0DE0D02C-0292-4C55-AF5D-30AB1DB8E074}"/>
          </ac:grpSpMkLst>
        </pc:grpChg>
        <pc:picChg chg="add del mod">
          <ac:chgData name="Wagner Crivelini" userId="e545653a-3504-4595-a07a-7acbca16daf4" providerId="ADAL" clId="{CF1D3D13-C60B-424C-9977-3D64410DFB62}" dt="2023-06-19T19:21:57.954" v="2950" actId="478"/>
          <ac:picMkLst>
            <pc:docMk/>
            <pc:sldMk cId="4072221118" sldId="377"/>
            <ac:picMk id="3" creationId="{4196E32F-DD98-B714-5D43-DAB0C28E58D2}"/>
          </ac:picMkLst>
        </pc:picChg>
        <pc:picChg chg="add mod ord">
          <ac:chgData name="Wagner Crivelini" userId="e545653a-3504-4595-a07a-7acbca16daf4" providerId="ADAL" clId="{CF1D3D13-C60B-424C-9977-3D64410DFB62}" dt="2023-06-19T19:26:46.478" v="2966" actId="26606"/>
          <ac:picMkLst>
            <pc:docMk/>
            <pc:sldMk cId="4072221118" sldId="377"/>
            <ac:picMk id="5" creationId="{4E664263-0F9C-1BBC-E223-AA5C92EA852A}"/>
          </ac:picMkLst>
        </pc:picChg>
        <pc:picChg chg="del">
          <ac:chgData name="Wagner Crivelini" userId="e545653a-3504-4595-a07a-7acbca16daf4" providerId="ADAL" clId="{CF1D3D13-C60B-424C-9977-3D64410DFB62}" dt="2023-06-19T19:20:11.414" v="2934" actId="478"/>
          <ac:picMkLst>
            <pc:docMk/>
            <pc:sldMk cId="4072221118" sldId="377"/>
            <ac:picMk id="13" creationId="{2C9B71CC-9AD4-45FF-BC43-9F1923A3B9CF}"/>
          </ac:picMkLst>
        </pc:picChg>
      </pc:sldChg>
      <pc:sldChg chg="new del">
        <pc:chgData name="Wagner Crivelini" userId="e545653a-3504-4595-a07a-7acbca16daf4" providerId="ADAL" clId="{CF1D3D13-C60B-424C-9977-3D64410DFB62}" dt="2023-06-20T14:28:45.251" v="3149" actId="680"/>
        <pc:sldMkLst>
          <pc:docMk/>
          <pc:sldMk cId="27360083" sldId="378"/>
        </pc:sldMkLst>
      </pc:sldChg>
      <pc:sldChg chg="modSp add mod">
        <pc:chgData name="Wagner Crivelini" userId="e545653a-3504-4595-a07a-7acbca16daf4" providerId="ADAL" clId="{CF1D3D13-C60B-424C-9977-3D64410DFB62}" dt="2023-06-20T14:39:14.889" v="3195" actId="27636"/>
        <pc:sldMkLst>
          <pc:docMk/>
          <pc:sldMk cId="466554852" sldId="378"/>
        </pc:sldMkLst>
        <pc:spChg chg="mod">
          <ac:chgData name="Wagner Crivelini" userId="e545653a-3504-4595-a07a-7acbca16daf4" providerId="ADAL" clId="{CF1D3D13-C60B-424C-9977-3D64410DFB62}" dt="2023-06-20T14:39:14.889" v="3195" actId="27636"/>
          <ac:spMkLst>
            <pc:docMk/>
            <pc:sldMk cId="466554852" sldId="378"/>
            <ac:spMk id="4" creationId="{B4E45598-B057-614A-93FA-D203DEB22107}"/>
          </ac:spMkLst>
        </pc:spChg>
      </pc:sldChg>
      <pc:sldChg chg="add ord">
        <pc:chgData name="Wagner Crivelini" userId="e545653a-3504-4595-a07a-7acbca16daf4" providerId="ADAL" clId="{CF1D3D13-C60B-424C-9977-3D64410DFB62}" dt="2023-06-20T14:33:08.792" v="3168"/>
        <pc:sldMkLst>
          <pc:docMk/>
          <pc:sldMk cId="3962498352" sldId="379"/>
        </pc:sldMkLst>
      </pc:sldChg>
      <pc:sldChg chg="addSp delSp modSp add mod">
        <pc:chgData name="Wagner Crivelini" userId="e545653a-3504-4595-a07a-7acbca16daf4" providerId="ADAL" clId="{CF1D3D13-C60B-424C-9977-3D64410DFB62}" dt="2023-06-26T12:39:54.682" v="3460" actId="108"/>
        <pc:sldMkLst>
          <pc:docMk/>
          <pc:sldMk cId="1408022888" sldId="380"/>
        </pc:sldMkLst>
        <pc:spChg chg="mod">
          <ac:chgData name="Wagner Crivelini" userId="e545653a-3504-4595-a07a-7acbca16daf4" providerId="ADAL" clId="{CF1D3D13-C60B-424C-9977-3D64410DFB62}" dt="2023-06-26T12:34:03.400" v="3418" actId="20577"/>
          <ac:spMkLst>
            <pc:docMk/>
            <pc:sldMk cId="1408022888" sldId="380"/>
            <ac:spMk id="2" creationId="{4CE72083-8212-FA43-8001-6FE1E72A932C}"/>
          </ac:spMkLst>
        </pc:spChg>
        <pc:spChg chg="add del">
          <ac:chgData name="Wagner Crivelini" userId="e545653a-3504-4595-a07a-7acbca16daf4" providerId="ADAL" clId="{CF1D3D13-C60B-424C-9977-3D64410DFB62}" dt="2023-06-26T12:36:23.424" v="3423" actId="22"/>
          <ac:spMkLst>
            <pc:docMk/>
            <pc:sldMk cId="1408022888" sldId="380"/>
            <ac:spMk id="4" creationId="{BAECE8CD-80A7-964D-6346-55A1B0FD87B5}"/>
          </ac:spMkLst>
        </pc:spChg>
        <pc:spChg chg="mod">
          <ac:chgData name="Wagner Crivelini" userId="e545653a-3504-4595-a07a-7acbca16daf4" providerId="ADAL" clId="{CF1D3D13-C60B-424C-9977-3D64410DFB62}" dt="2023-06-26T12:39:54.682" v="3460" actId="108"/>
          <ac:spMkLst>
            <pc:docMk/>
            <pc:sldMk cId="1408022888" sldId="380"/>
            <ac:spMk id="21" creationId="{5FC4109F-FEDB-D84F-889B-E6FC658C68CD}"/>
          </ac:spMkLst>
        </pc:spChg>
        <pc:picChg chg="del">
          <ac:chgData name="Wagner Crivelini" userId="e545653a-3504-4595-a07a-7acbca16daf4" providerId="ADAL" clId="{CF1D3D13-C60B-424C-9977-3D64410DFB62}" dt="2023-06-26T12:34:04.957" v="3419" actId="478"/>
          <ac:picMkLst>
            <pc:docMk/>
            <pc:sldMk cId="1408022888" sldId="380"/>
            <ac:picMk id="6" creationId="{46C16E20-0458-E316-D818-060D4AAEDCB5}"/>
          </ac:picMkLst>
        </pc:picChg>
      </pc:sldChg>
      <pc:sldMasterChg chg="delSldLayout modSldLayout">
        <pc:chgData name="Wagner Crivelini" userId="e545653a-3504-4595-a07a-7acbca16daf4" providerId="ADAL" clId="{CF1D3D13-C60B-424C-9977-3D64410DFB62}" dt="2023-06-20T14:31:44.143" v="3164" actId="27028"/>
        <pc:sldMasterMkLst>
          <pc:docMk/>
          <pc:sldMasterMk cId="1155871656" sldId="2147483648"/>
        </pc:sldMasterMkLst>
        <pc:sldLayoutChg chg="del">
          <pc:chgData name="Wagner Crivelini" userId="e545653a-3504-4595-a07a-7acbca16daf4" providerId="ADAL" clId="{CF1D3D13-C60B-424C-9977-3D64410DFB62}" dt="2023-06-10T19:58:15.548" v="553" actId="2696"/>
          <pc:sldLayoutMkLst>
            <pc:docMk/>
            <pc:sldMasterMk cId="1155871656" sldId="2147483648"/>
            <pc:sldLayoutMk cId="4076143127" sldId="2147483660"/>
          </pc:sldLayoutMkLst>
        </pc:sldLayoutChg>
        <pc:sldLayoutChg chg="replId">
          <pc:chgData name="Wagner Crivelini" userId="e545653a-3504-4595-a07a-7acbca16daf4" providerId="ADAL" clId="{CF1D3D13-C60B-424C-9977-3D64410DFB62}" dt="2023-06-20T14:31:44.143" v="3164" actId="27028"/>
          <pc:sldLayoutMkLst>
            <pc:docMk/>
            <pc:sldMasterMk cId="1155871656" sldId="2147483648"/>
            <pc:sldLayoutMk cId="1519836867" sldId="2147483664"/>
          </pc:sldLayoutMkLst>
        </pc:sldLayoutChg>
      </pc:sldMasterChg>
      <pc:sldMasterChg chg="add addSldLayout">
        <pc:chgData name="Wagner Crivelini" userId="e545653a-3504-4595-a07a-7acbca16daf4" providerId="ADAL" clId="{CF1D3D13-C60B-424C-9977-3D64410DFB62}" dt="2023-06-20T14:31:44.143" v="3164" actId="27028"/>
        <pc:sldMasterMkLst>
          <pc:docMk/>
          <pc:sldMasterMk cId="211229636" sldId="2147483660"/>
        </pc:sldMasterMkLst>
        <pc:sldLayoutChg chg="add">
          <pc:chgData name="Wagner Crivelini" userId="e545653a-3504-4595-a07a-7acbca16daf4" providerId="ADAL" clId="{CF1D3D13-C60B-424C-9977-3D64410DFB62}" dt="2023-06-20T14:31:44.143" v="3164" actId="27028"/>
          <pc:sldLayoutMkLst>
            <pc:docMk/>
            <pc:sldMasterMk cId="211229636" sldId="2147483660"/>
            <pc:sldLayoutMk cId="83569993" sldId="2147483661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1C5132-FFA3-4B02-9F09-22FCF40EFA74}" type="datetimeFigureOut">
              <a:rPr lang="en-US" smtClean="0"/>
              <a:t>6/26/2023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3C20D7-F8F1-4196-9585-26F31AFC8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1621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6E42C9-243F-4DC5-AFF6-9D56B5FA9D63}" type="datetimeFigureOut">
              <a:rPr lang="en-US" smtClean="0"/>
              <a:t>6/26/2023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AEC444-603B-4F09-9A06-5917518DD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255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b="1" dirty="0" err="1"/>
              <a:t>Grafos</a:t>
            </a:r>
            <a:r>
              <a:rPr lang="en-US" sz="2000" b="1" dirty="0"/>
              <a:t> </a:t>
            </a:r>
            <a:r>
              <a:rPr lang="en-US" sz="2000" b="1" dirty="0" err="1"/>
              <a:t>em</a:t>
            </a:r>
            <a:r>
              <a:rPr lang="en-US" sz="2000" b="1" dirty="0"/>
              <a:t> </a:t>
            </a:r>
            <a:r>
              <a:rPr lang="en-US" sz="2000" b="1" dirty="0" err="1"/>
              <a:t>filmes</a:t>
            </a:r>
            <a:r>
              <a:rPr lang="en-US" sz="2000" b="1" dirty="0"/>
              <a:t> </a:t>
            </a:r>
            <a:r>
              <a:rPr lang="en-US" sz="2000" b="1" dirty="0" err="1"/>
              <a:t>policiais</a:t>
            </a:r>
            <a:r>
              <a:rPr lang="en-US" sz="2000" b="1" dirty="0"/>
              <a:t>, </a:t>
            </a:r>
            <a:r>
              <a:rPr lang="en-US" sz="2000" b="1" dirty="0" err="1"/>
              <a:t>grafos</a:t>
            </a:r>
            <a:r>
              <a:rPr lang="en-US" sz="2000" b="1" dirty="0"/>
              <a:t> </a:t>
            </a:r>
            <a:r>
              <a:rPr lang="en-US" sz="2000" b="1" dirty="0" err="1"/>
              <a:t>na</a:t>
            </a:r>
            <a:r>
              <a:rPr lang="en-US" sz="2000" b="1" dirty="0"/>
              <a:t> </a:t>
            </a:r>
            <a:r>
              <a:rPr lang="en-US" sz="2000" b="1" dirty="0" err="1"/>
              <a:t>série</a:t>
            </a:r>
            <a:r>
              <a:rPr lang="en-US" sz="2000" b="1" dirty="0"/>
              <a:t> DARK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D65AC4-17B0-4E19-8496-B264E70A18D3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2368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YELLOW : same Node Table</a:t>
            </a:r>
          </a:p>
          <a:p>
            <a:r>
              <a:rPr lang="en-US" dirty="0"/>
              <a:t>Columns with $ are generated by AZURE SQL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D65AC4-17B0-4E19-8496-B264E70A18D3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5135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Círculos</a:t>
            </a:r>
            <a:r>
              <a:rPr lang="en-US" dirty="0"/>
              <a:t> </a:t>
            </a:r>
            <a:r>
              <a:rPr lang="en-US" dirty="0" err="1"/>
              <a:t>são</a:t>
            </a:r>
            <a:r>
              <a:rPr lang="en-US" dirty="0"/>
              <a:t> NÓS…. </a:t>
            </a:r>
          </a:p>
          <a:p>
            <a:r>
              <a:rPr lang="en-US" dirty="0" err="1"/>
              <a:t>Setas</a:t>
            </a:r>
            <a:r>
              <a:rPr lang="en-US" dirty="0"/>
              <a:t> </a:t>
            </a:r>
            <a:r>
              <a:rPr lang="en-US" dirty="0" err="1"/>
              <a:t>são</a:t>
            </a:r>
            <a:r>
              <a:rPr lang="en-US" dirty="0"/>
              <a:t> BORDAS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D65AC4-17B0-4E19-8496-B264E70A18D3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171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i="0" u="none" strike="noStrike" dirty="0">
              <a:solidFill>
                <a:srgbClr val="660099"/>
              </a:solidFill>
              <a:effectLst/>
              <a:latin typeface="Robot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D65AC4-17B0-4E19-8496-B264E70A18D3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0387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u="none" strike="noStrike" dirty="0">
                <a:solidFill>
                  <a:srgbClr val="660099"/>
                </a:solidFill>
                <a:effectLst/>
                <a:latin typeface="Roboto"/>
              </a:rPr>
              <a:t>BORDAS </a:t>
            </a:r>
            <a:r>
              <a:rPr lang="en-US" b="0" i="0" u="none" strike="noStrike" dirty="0" err="1">
                <a:solidFill>
                  <a:srgbClr val="660099"/>
                </a:solidFill>
                <a:effectLst/>
                <a:latin typeface="Roboto"/>
              </a:rPr>
              <a:t>podem</a:t>
            </a:r>
            <a:r>
              <a:rPr lang="en-US" b="0" i="0" u="none" strike="noStrike" dirty="0">
                <a:solidFill>
                  <a:srgbClr val="660099"/>
                </a:solidFill>
                <a:effectLst/>
                <a:latin typeface="Roboto"/>
              </a:rPr>
              <a:t> </a:t>
            </a:r>
            <a:r>
              <a:rPr lang="en-US" b="0" i="0" u="none" strike="noStrike" dirty="0" err="1">
                <a:solidFill>
                  <a:srgbClr val="660099"/>
                </a:solidFill>
                <a:effectLst/>
                <a:latin typeface="Roboto"/>
              </a:rPr>
              <a:t>ou</a:t>
            </a:r>
            <a:r>
              <a:rPr lang="en-US" b="0" i="0" u="none" strike="noStrike" dirty="0">
                <a:solidFill>
                  <a:srgbClr val="660099"/>
                </a:solidFill>
                <a:effectLst/>
                <a:latin typeface="Roboto"/>
              </a:rPr>
              <a:t> </a:t>
            </a:r>
            <a:r>
              <a:rPr lang="en-US" b="0" i="0" u="none" strike="noStrike" dirty="0" err="1">
                <a:solidFill>
                  <a:srgbClr val="660099"/>
                </a:solidFill>
                <a:effectLst/>
                <a:latin typeface="Roboto"/>
              </a:rPr>
              <a:t>não</a:t>
            </a:r>
            <a:r>
              <a:rPr lang="en-US" b="0" i="0" u="none" strike="noStrike" dirty="0">
                <a:solidFill>
                  <a:srgbClr val="660099"/>
                </a:solidFill>
                <a:effectLst/>
                <a:latin typeface="Roboto"/>
              </a:rPr>
              <a:t> </a:t>
            </a:r>
            <a:r>
              <a:rPr lang="en-US" b="0" i="0" u="none" strike="noStrike" dirty="0" err="1">
                <a:solidFill>
                  <a:srgbClr val="660099"/>
                </a:solidFill>
                <a:effectLst/>
                <a:latin typeface="Roboto"/>
              </a:rPr>
              <a:t>ter</a:t>
            </a:r>
            <a:r>
              <a:rPr lang="en-US" b="0" i="0" u="none" strike="noStrike" dirty="0">
                <a:solidFill>
                  <a:srgbClr val="660099"/>
                </a:solidFill>
                <a:effectLst/>
                <a:latin typeface="Roboto"/>
              </a:rPr>
              <a:t> </a:t>
            </a:r>
            <a:r>
              <a:rPr lang="en-US" b="0" i="0" u="none" strike="noStrike" dirty="0" err="1">
                <a:solidFill>
                  <a:srgbClr val="660099"/>
                </a:solidFill>
                <a:effectLst/>
                <a:latin typeface="Roboto"/>
              </a:rPr>
              <a:t>Atributos</a:t>
            </a:r>
            <a:r>
              <a:rPr lang="en-US" b="0" i="0" u="none" strike="noStrike" dirty="0">
                <a:solidFill>
                  <a:srgbClr val="660099"/>
                </a:solidFill>
                <a:effectLst/>
                <a:latin typeface="Roboto"/>
              </a:rPr>
              <a:t> </a:t>
            </a:r>
            <a:r>
              <a:rPr lang="en-US" b="0" i="0" u="none" strike="noStrike" dirty="0" err="1">
                <a:solidFill>
                  <a:srgbClr val="660099"/>
                </a:solidFill>
                <a:effectLst/>
                <a:latin typeface="Roboto"/>
              </a:rPr>
              <a:t>adicionais</a:t>
            </a:r>
            <a:endParaRPr lang="en-US" b="0" i="0" u="none" strike="noStrike" dirty="0">
              <a:solidFill>
                <a:srgbClr val="660099"/>
              </a:solidFill>
              <a:effectLst/>
              <a:latin typeface="Roboto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D65AC4-17B0-4E19-8496-B264E70A18D3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77061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D65AC4-17B0-4E19-8496-B264E70A18D3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80425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D65AC4-17B0-4E19-8496-B264E70A18D3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29577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D65AC4-17B0-4E19-8496-B264E70A18D3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82060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D65AC4-17B0-4E19-8496-B264E70A18D3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5884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É possível adicionar tabelas ao modelo, mas é preciso avaliar a utilidade do que será implementado.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D65AC4-17B0-4E19-8496-B264E70A18D3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0203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É possível adicionar tabelas ao modelo, mas é preciso avaliar a utilidade do que será implementado.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D65AC4-17B0-4E19-8496-B264E70A18D3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1542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Modelos de grafos são adequados para:</a:t>
            </a:r>
            <a:br>
              <a:rPr lang="pt-BR" dirty="0"/>
            </a:br>
            <a:r>
              <a:rPr lang="pt-BR" dirty="0"/>
              <a:t>1. grandes volumes de dados </a:t>
            </a:r>
            <a:r>
              <a:rPr lang="pt-BR" dirty="0">
                <a:solidFill>
                  <a:srgbClr val="FFFF00"/>
                </a:solidFill>
              </a:rPr>
              <a:t>(modelo relacional é otimizado para REDUZIR volume de dados tratado em cada consulta)</a:t>
            </a:r>
          </a:p>
          <a:p>
            <a:r>
              <a:rPr lang="pt-BR" dirty="0"/>
              <a:t>2. possibilitam OUTROS TIPOS DE CONSULTA que são inviáveis no modelo relacional.</a:t>
            </a:r>
            <a:br>
              <a:rPr lang="pt-BR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AEC444-603B-4F09-9A06-5917518DD90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9707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D65AC4-17B0-4E19-8496-B264E70A18D3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797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b="1" dirty="0"/>
              <a:t>Adding other graphs will show relationships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D65AC4-17B0-4E19-8496-B264E70A18D3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2751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b="1" dirty="0"/>
              <a:t>Adding other graphs will show relationships</a:t>
            </a:r>
          </a:p>
          <a:p>
            <a:r>
              <a:rPr lang="en-US" sz="2000" b="1" dirty="0"/>
              <a:t>Big green balls are the teams and green dots are players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D65AC4-17B0-4E19-8496-B264E70A18D3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4802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D65AC4-17B0-4E19-8496-B264E70A18D3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22080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Nós verdes são CIDADES/Nós vermelhos são PESSOAS. Tipos de relação: onde nasceu, onde trabalha, onde mora, quem é parente e quem é chefe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D65AC4-17B0-4E19-8496-B264E70A18D3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737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D65AC4-17B0-4E19-8496-B264E70A18D3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2606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One must duplicate the relation to make it EASIER to deal equally well with the relatives of Person1 AND Person2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D65AC4-17B0-4E19-8496-B264E70A18D3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8728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D65AC4-17B0-4E19-8496-B264E70A18D3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951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"/>
          <p:cNvSpPr/>
          <p:nvPr/>
        </p:nvSpPr>
        <p:spPr bwMode="invGray">
          <a:xfrm>
            <a:off x="0" y="3936697"/>
            <a:ext cx="12192000" cy="2103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1" y="4114800"/>
            <a:ext cx="10515598" cy="1158446"/>
          </a:xfrm>
        </p:spPr>
        <p:txBody>
          <a:bodyPr anchor="b">
            <a:normAutofit/>
          </a:bodyPr>
          <a:lstStyle>
            <a:lvl1pPr algn="l">
              <a:defRPr sz="5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1" y="5338170"/>
            <a:ext cx="10515598" cy="47483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30729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E2824-C2A0-4931-BB32-60B24BDBB3CC}" type="datetimeFigureOut">
              <a:rPr lang="en-US" smtClean="0"/>
              <a:t>6/26/2023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333A4-2EF1-4B79-B68C-AB20E66B4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55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41693" y="365125"/>
            <a:ext cx="1600200" cy="5811838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5344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E2824-C2A0-4931-BB32-60B24BDBB3CC}" type="datetimeFigureOut">
              <a:rPr lang="en-US" smtClean="0"/>
              <a:t>6/26/2023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333A4-2EF1-4B79-B68C-AB20E66B4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25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e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9C8B4-3532-8649-B0E2-C7EDDB2F64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6993" y="583916"/>
            <a:ext cx="11308283" cy="818705"/>
          </a:xfrm>
          <a:prstGeom prst="rect">
            <a:avLst/>
          </a:prstGeom>
        </p:spPr>
        <p:txBody>
          <a:bodyPr/>
          <a:lstStyle>
            <a:lvl1pPr>
              <a:defRPr sz="5333" b="0" i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Slide Title Here</a:t>
            </a:r>
          </a:p>
        </p:txBody>
      </p:sp>
      <p:sp>
        <p:nvSpPr>
          <p:cNvPr id="9" name="Text Placeholder 30">
            <a:extLst>
              <a:ext uri="{FF2B5EF4-FFF2-40B4-BE49-F238E27FC236}">
                <a16:creationId xmlns:a16="http://schemas.microsoft.com/office/drawing/2014/main" id="{74EA10B5-BEA8-DF4A-95CD-639732E6CD4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6992" y="2784351"/>
            <a:ext cx="11308283" cy="5207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121917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  <a:defRPr lang="en-US" sz="3200" b="1" i="0" kern="1200" dirty="0">
                <a:solidFill>
                  <a:schemeClr val="accent1"/>
                </a:solidFill>
                <a:latin typeface="+mj-lt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pPr marL="0" lvl="0" indent="0" algn="l" defTabSz="121917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</a:pPr>
            <a:r>
              <a:rPr lang="en-US" dirty="0"/>
              <a:t>Heading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F7B1DCCF-44AE-4447-A5D2-2B31454F7C5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16992" y="3436267"/>
            <a:ext cx="11308283" cy="2907536"/>
          </a:xfrm>
          <a:prstGeom prst="rect">
            <a:avLst/>
          </a:prstGeom>
        </p:spPr>
        <p:txBody>
          <a:bodyPr/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Font typeface="Arial"/>
              <a:buNone/>
              <a:defRPr lang="en-US" sz="3200" b="0" i="0" kern="1200" dirty="0">
                <a:solidFill>
                  <a:schemeClr val="tx2"/>
                </a:solidFill>
                <a:latin typeface="+mn-lt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pPr marL="0" lvl="0" indent="0" algn="l" defTabSz="121917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Quisque</a:t>
            </a:r>
            <a:r>
              <a:rPr lang="en-US" dirty="0"/>
              <a:t> convallis in </a:t>
            </a:r>
            <a:r>
              <a:rPr lang="en-US" dirty="0" err="1"/>
              <a:t>enim</a:t>
            </a:r>
            <a:r>
              <a:rPr lang="en-US" dirty="0"/>
              <a:t> non </a:t>
            </a:r>
            <a:r>
              <a:rPr lang="en-US" dirty="0" err="1"/>
              <a:t>consectetur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198368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30">
            <a:extLst>
              <a:ext uri="{FF2B5EF4-FFF2-40B4-BE49-F238E27FC236}">
                <a16:creationId xmlns:a16="http://schemas.microsoft.com/office/drawing/2014/main" id="{74EA10B5-BEA8-DF4A-95CD-639732E6CD4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6993" y="2784227"/>
            <a:ext cx="5266483" cy="5207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121917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  <a:defRPr lang="en-US" sz="3200" b="1" i="0" kern="1200" dirty="0">
                <a:solidFill>
                  <a:schemeClr val="accent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pPr marL="0" lvl="0" indent="0" algn="l" defTabSz="121917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</a:pPr>
            <a:r>
              <a:rPr lang="en-US" dirty="0"/>
              <a:t>Heading</a:t>
            </a:r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E9647A82-03A4-AE4B-99B1-A3004783112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277817" y="2784351"/>
            <a:ext cx="5266483" cy="5207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121917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  <a:defRPr lang="en-US" sz="3200" b="1" i="0" kern="1200" dirty="0">
                <a:solidFill>
                  <a:schemeClr val="accent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pPr marL="0" lvl="0" indent="0" algn="l" defTabSz="121917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</a:pPr>
            <a:r>
              <a:rPr lang="en-US" dirty="0"/>
              <a:t>Heading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E5E4502-589B-1F4E-8074-44463D5E55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6993" y="583916"/>
            <a:ext cx="11127307" cy="818705"/>
          </a:xfrm>
          <a:prstGeom prst="rect">
            <a:avLst/>
          </a:prstGeom>
        </p:spPr>
        <p:txBody>
          <a:bodyPr/>
          <a:lstStyle>
            <a:lvl1pPr>
              <a:defRPr sz="5333" b="0" i="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Slide Title Here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668B44A9-9E16-654C-862F-69740ACF1AD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16993" y="3436143"/>
            <a:ext cx="5266483" cy="2907536"/>
          </a:xfrm>
          <a:prstGeom prst="rect">
            <a:avLst/>
          </a:prstGeom>
        </p:spPr>
        <p:txBody>
          <a:bodyPr/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Font typeface="Arial"/>
              <a:buNone/>
              <a:defRPr lang="en-US" sz="3200" b="0" i="0" kern="1200" dirty="0">
                <a:solidFill>
                  <a:schemeClr val="tx2"/>
                </a:solidFill>
                <a:latin typeface="+mn-lt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pPr marL="0" lvl="0" indent="0" algn="l" defTabSz="121917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5A59B427-D716-294E-BDD5-7518C3A0F58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77817" y="3436267"/>
            <a:ext cx="5266483" cy="2907536"/>
          </a:xfrm>
          <a:prstGeom prst="rect">
            <a:avLst/>
          </a:prstGeom>
        </p:spPr>
        <p:txBody>
          <a:bodyPr/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Font typeface="Arial"/>
              <a:buNone/>
              <a:defRPr lang="en-US" sz="3200" b="0" i="0" kern="1200" dirty="0">
                <a:solidFill>
                  <a:schemeClr val="tx2"/>
                </a:solidFill>
                <a:latin typeface="+mn-lt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pPr marL="0" lvl="0" indent="0" algn="l" defTabSz="121917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229050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ree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Placeholder 30">
            <a:extLst>
              <a:ext uri="{FF2B5EF4-FFF2-40B4-BE49-F238E27FC236}">
                <a16:creationId xmlns:a16="http://schemas.microsoft.com/office/drawing/2014/main" id="{99EA56EA-61AC-504B-BCAD-0549E4CDA14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6992" y="3670811"/>
            <a:ext cx="2873767" cy="5207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121917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  <a:defRPr lang="en-US" sz="3200" b="1" i="0" kern="1200" dirty="0">
                <a:solidFill>
                  <a:schemeClr val="accent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pPr marL="0" lvl="0" indent="0" algn="l" defTabSz="121917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</a:pPr>
            <a:r>
              <a:rPr lang="en-US" dirty="0"/>
              <a:t>Heading</a:t>
            </a:r>
          </a:p>
        </p:txBody>
      </p:sp>
      <p:sp>
        <p:nvSpPr>
          <p:cNvPr id="28" name="Text Placeholder 30">
            <a:extLst>
              <a:ext uri="{FF2B5EF4-FFF2-40B4-BE49-F238E27FC236}">
                <a16:creationId xmlns:a16="http://schemas.microsoft.com/office/drawing/2014/main" id="{2EFF0EB9-A7A0-0C48-955F-41A3E5CA27E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30642" y="3670811"/>
            <a:ext cx="2873767" cy="5207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121917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  <a:defRPr lang="en-US" sz="3200" b="1" i="0" kern="1200" dirty="0">
                <a:solidFill>
                  <a:schemeClr val="accent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pPr marL="0" lvl="0" indent="0" algn="l" defTabSz="121917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</a:pPr>
            <a:r>
              <a:rPr lang="en-US" dirty="0"/>
              <a:t>Heading</a:t>
            </a:r>
          </a:p>
        </p:txBody>
      </p:sp>
      <p:sp>
        <p:nvSpPr>
          <p:cNvPr id="33" name="Text Placeholder 30">
            <a:extLst>
              <a:ext uri="{FF2B5EF4-FFF2-40B4-BE49-F238E27FC236}">
                <a16:creationId xmlns:a16="http://schemas.microsoft.com/office/drawing/2014/main" id="{EBD7365A-7328-7340-A124-6E23F380388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444291" y="3670811"/>
            <a:ext cx="2873767" cy="5207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121917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  <a:defRPr lang="en-US" sz="3200" b="1" i="0" kern="1200" dirty="0">
                <a:solidFill>
                  <a:schemeClr val="accent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pPr marL="0" lvl="0" indent="0" algn="l" defTabSz="121917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</a:pPr>
            <a:r>
              <a:rPr lang="en-US" dirty="0"/>
              <a:t>Heading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BAB81232-8718-1349-8F38-82F2192934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6994" y="583916"/>
            <a:ext cx="11222557" cy="818705"/>
          </a:xfrm>
          <a:prstGeom prst="rect">
            <a:avLst/>
          </a:prstGeom>
        </p:spPr>
        <p:txBody>
          <a:bodyPr/>
          <a:lstStyle>
            <a:lvl1pPr>
              <a:defRPr sz="5333" b="0" i="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Slide Title Here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FF386A1D-29DC-4E4B-8BE2-CFBB4953B86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16993" y="4322727"/>
            <a:ext cx="2873765" cy="1649448"/>
          </a:xfrm>
          <a:prstGeom prst="rect">
            <a:avLst/>
          </a:prstGeom>
        </p:spPr>
        <p:txBody>
          <a:bodyPr/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Font typeface="Arial"/>
              <a:buNone/>
              <a:defRPr lang="en-US" sz="3200" b="0" i="0" kern="1200" dirty="0">
                <a:solidFill>
                  <a:schemeClr val="tx2"/>
                </a:solidFill>
                <a:latin typeface="+mn-lt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pPr marL="0" lvl="0" indent="0" algn="l" defTabSz="121917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7C6CAB51-C692-C148-9949-22A98AC7E29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446068" y="4322727"/>
            <a:ext cx="2873765" cy="1649448"/>
          </a:xfrm>
          <a:prstGeom prst="rect">
            <a:avLst/>
          </a:prstGeom>
        </p:spPr>
        <p:txBody>
          <a:bodyPr/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Font typeface="Arial"/>
              <a:buNone/>
              <a:defRPr lang="en-US" sz="3200" b="0" i="0" kern="1200" dirty="0">
                <a:solidFill>
                  <a:schemeClr val="tx2"/>
                </a:solidFill>
                <a:latin typeface="+mn-lt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pPr marL="0" lvl="0" indent="0" algn="l" defTabSz="121917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endParaRPr lang="en-US" dirty="0"/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66C626C7-AB48-B848-B2B9-3D0EB862D2C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446568" y="4322727"/>
            <a:ext cx="2873765" cy="1649448"/>
          </a:xfrm>
          <a:prstGeom prst="rect">
            <a:avLst/>
          </a:prstGeom>
        </p:spPr>
        <p:txBody>
          <a:bodyPr/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Font typeface="Arial"/>
              <a:buNone/>
              <a:defRPr lang="en-US" sz="3200" b="0" i="0" kern="1200" dirty="0">
                <a:solidFill>
                  <a:schemeClr val="tx2"/>
                </a:solidFill>
                <a:latin typeface="+mn-lt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pPr marL="0" lvl="0" indent="0" algn="l" defTabSz="121917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27398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AE9FF-61FC-46BE-B777-E96D443423AA}" type="datetimeFigureOut">
              <a:rPr lang="pt-BR" smtClean="0"/>
              <a:t>26/06/2023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F705C-F07B-4634-8A96-5C82CA64D31D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569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>
            <a:off x="0" y="3276600"/>
            <a:ext cx="12192000" cy="27632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3429000"/>
            <a:ext cx="9601200" cy="1838519"/>
          </a:xfrm>
        </p:spPr>
        <p:txBody>
          <a:bodyPr anchor="b">
            <a:normAutofit/>
          </a:bodyPr>
          <a:lstStyle>
            <a:lvl1pPr>
              <a:defRPr sz="5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5340096"/>
            <a:ext cx="9601200" cy="475488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1735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E2824-C2A0-4931-BB32-60B24BDBB3CC}" type="datetimeFigureOut">
              <a:rPr lang="en-US" smtClean="0"/>
              <a:t>6/26/2023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333A4-2EF1-4B79-B68C-AB20E66B4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57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4522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0292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4600" y="1825625"/>
            <a:ext cx="50292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E2824-C2A0-4931-BB32-60B24BDBB3CC}" type="datetimeFigureOut">
              <a:rPr lang="en-US" smtClean="0"/>
              <a:t>6/26/2023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333A4-2EF1-4B79-B68C-AB20E66B4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172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828800"/>
            <a:ext cx="5029200" cy="685800"/>
          </a:xfrm>
        </p:spPr>
        <p:txBody>
          <a:bodyPr anchor="ctr">
            <a:normAutofit/>
          </a:bodyPr>
          <a:lstStyle>
            <a:lvl1pPr marL="0" indent="0">
              <a:spcBef>
                <a:spcPts val="100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14600"/>
            <a:ext cx="5029200" cy="36750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26188" y="1828800"/>
            <a:ext cx="5029200" cy="685800"/>
          </a:xfrm>
        </p:spPr>
        <p:txBody>
          <a:bodyPr anchor="ctr">
            <a:normAutofit/>
          </a:bodyPr>
          <a:lstStyle>
            <a:lvl1pPr marL="0" indent="0">
              <a:spcBef>
                <a:spcPts val="100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26188" y="2514600"/>
            <a:ext cx="5029200" cy="36750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E2824-C2A0-4931-BB32-60B24BDBB3CC}" type="datetimeFigureOut">
              <a:rPr lang="en-US" smtClean="0"/>
              <a:t>6/26/2023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333A4-2EF1-4B79-B68C-AB20E66B4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99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E2824-C2A0-4931-BB32-60B24BDBB3CC}" type="datetimeFigureOut">
              <a:rPr lang="en-US" smtClean="0"/>
              <a:t>6/26/2023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333A4-2EF1-4B79-B68C-AB20E66B4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345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E2824-C2A0-4931-BB32-60B24BDBB3CC}" type="datetimeFigureOut">
              <a:rPr lang="en-US" smtClean="0"/>
              <a:t>6/26/2023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333A4-2EF1-4B79-B68C-AB20E66B4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30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4800" y="1524000"/>
            <a:ext cx="3429000" cy="1905000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400800" cy="5257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24800" y="3581400"/>
            <a:ext cx="3429000" cy="1828800"/>
          </a:xfrm>
        </p:spPr>
        <p:txBody>
          <a:bodyPr/>
          <a:lstStyle>
            <a:lvl1pPr marL="0" indent="0">
              <a:spcBef>
                <a:spcPts val="10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E2824-C2A0-4931-BB32-60B24BDBB3CC}" type="datetimeFigureOut">
              <a:rPr lang="en-US" smtClean="0"/>
              <a:t>6/26/2023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333A4-2EF1-4B79-B68C-AB20E66B4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96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4800" y="1527048"/>
            <a:ext cx="3429000" cy="1901952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838198" y="685800"/>
            <a:ext cx="6400800" cy="5257800"/>
          </a:xfrm>
        </p:spPr>
        <p:txBody>
          <a:bodyPr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24800" y="3581400"/>
            <a:ext cx="3428999" cy="1828800"/>
          </a:xfrm>
        </p:spPr>
        <p:txBody>
          <a:bodyPr/>
          <a:lstStyle>
            <a:lvl1pPr marL="0" indent="0">
              <a:spcBef>
                <a:spcPts val="10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E2824-C2A0-4931-BB32-60B24BDBB3CC}" type="datetimeFigureOut">
              <a:rPr lang="en-US" smtClean="0"/>
              <a:t>6/26/2023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333A4-2EF1-4B79-B68C-AB20E66B4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279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invGray">
          <a:xfrm>
            <a:off x="0" y="6492239"/>
            <a:ext cx="12188825" cy="36576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452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81000" y="6549715"/>
            <a:ext cx="8442158" cy="229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2"/>
          </p:nvPr>
        </p:nvSpPr>
        <p:spPr>
          <a:xfrm>
            <a:off x="9685939" y="6549715"/>
            <a:ext cx="1667860" cy="229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>
                    <a:lumMod val="40000"/>
                    <a:lumOff val="60000"/>
                  </a:schemeClr>
                </a:solidFill>
              </a:defRPr>
            </a:lvl1pPr>
          </a:lstStyle>
          <a:p>
            <a:fld id="{B0FE2824-C2A0-4931-BB32-60B24BDBB3CC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53799" y="6549715"/>
            <a:ext cx="446361" cy="229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>
                    <a:lumMod val="40000"/>
                    <a:lumOff val="60000"/>
                  </a:schemeClr>
                </a:solidFill>
              </a:defRPr>
            </a:lvl1pPr>
          </a:lstStyle>
          <a:p>
            <a:fld id="{B13333A4-2EF1-4B79-B68C-AB20E66B48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8716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4" r:id="rId12"/>
    <p:sldLayoutId id="2147483662" r:id="rId13"/>
    <p:sldLayoutId id="2147483663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AE9FF-61FC-46BE-B777-E96D443423AA}" type="datetimeFigureOut">
              <a:rPr lang="pt-BR" smtClean="0"/>
              <a:t>26/06/2023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F705C-F07B-4634-8A96-5C82CA64D31D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1229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sunya00.blogspot.com/2015/03/estadistica-contra-criptografia.html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sunya00.blogspot.com/2015/03/estadistica-contra-criptografia.html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://bit.ly/sql_shortest_path" TargetMode="External"/><Relationship Id="rId4" Type="http://schemas.openxmlformats.org/officeDocument/2006/relationships/hyperlink" Target="https://www.pxfuel.com/es/free-photo-xiueb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://www.mikefal.net/2016/05/11/azure-sql-databases-and-powershell-database-restores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creativecommons.org/licenses/by-nc/3.0/" TargetMode="External"/><Relationship Id="rId4" Type="http://schemas.openxmlformats.org/officeDocument/2006/relationships/hyperlink" Target="https://freepngimg.com/png/85458-play-toy-puzzle-jigsaw-puzzles-photography-stock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theglobalfool.com/the-great-acceleration-2/" TargetMode="External"/><Relationship Id="rId5" Type="http://schemas.openxmlformats.org/officeDocument/2006/relationships/image" Target="../media/image9.png"/><Relationship Id="rId4" Type="http://schemas.openxmlformats.org/officeDocument/2006/relationships/hyperlink" Target="https://biblicalpreaching.net/2012/11/29/attention-seeking-behaviour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D9B581-9838-8D7E-75BA-DEE968441A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800" y="4114800"/>
            <a:ext cx="11048999" cy="986430"/>
          </a:xfrm>
        </p:spPr>
        <p:txBody>
          <a:bodyPr>
            <a:normAutofit fontScale="90000"/>
          </a:bodyPr>
          <a:lstStyle/>
          <a:p>
            <a:r>
              <a:rPr lang="pt-BR" dirty="0"/>
              <a:t>Análise de Grafos no Azure SQL DB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AF9FF3-A08D-30E8-AE1D-325303DAA8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000" y="5101230"/>
            <a:ext cx="10515598" cy="1223370"/>
          </a:xfrm>
        </p:spPr>
        <p:txBody>
          <a:bodyPr/>
          <a:lstStyle/>
          <a:p>
            <a:r>
              <a:rPr lang="pt-BR" dirty="0"/>
              <a:t>Wagner Crivelini  </a:t>
            </a:r>
          </a:p>
          <a:p>
            <a:r>
              <a:rPr lang="pt-BR" dirty="0"/>
              <a:t>Junho/2023                   </a:t>
            </a:r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9D34D4E-D873-B21F-3266-524002A16B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20467"/>
              </p:ext>
            </p:extLst>
          </p:nvPr>
        </p:nvGraphicFramePr>
        <p:xfrm>
          <a:off x="2032000" y="719666"/>
          <a:ext cx="8128000" cy="370840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1940760273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2958702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9993311"/>
                  </a:ext>
                </a:extLst>
              </a:tr>
            </a:tbl>
          </a:graphicData>
        </a:graphic>
      </p:graphicFrame>
      <p:pic>
        <p:nvPicPr>
          <p:cNvPr id="6" name="Picture 5" descr="A picture containing text, screenshot, graphic design, graphics&#10;&#10;Description automatically generated">
            <a:extLst>
              <a:ext uri="{FF2B5EF4-FFF2-40B4-BE49-F238E27FC236}">
                <a16:creationId xmlns:a16="http://schemas.microsoft.com/office/drawing/2014/main" id="{1EF5874F-998B-3B6C-0FE2-C1A1BDBCB9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1465" y="4343400"/>
            <a:ext cx="129540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399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2594597-9AD1-EE42-ABEF-E144931EA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993" y="583916"/>
            <a:ext cx="11481092" cy="818705"/>
          </a:xfrm>
        </p:spPr>
        <p:txBody>
          <a:bodyPr>
            <a:normAutofit fontScale="90000"/>
          </a:bodyPr>
          <a:lstStyle/>
          <a:p>
            <a:r>
              <a:rPr lang="en-US" dirty="0" err="1">
                <a:latin typeface="+mj-lt"/>
              </a:rPr>
              <a:t>Definição</a:t>
            </a:r>
            <a:r>
              <a:rPr lang="en-US" dirty="0">
                <a:latin typeface="+mj-lt"/>
              </a:rPr>
              <a:t> do </a:t>
            </a:r>
            <a:r>
              <a:rPr lang="en-US" dirty="0" err="1">
                <a:latin typeface="+mj-lt"/>
              </a:rPr>
              <a:t>Modelo</a:t>
            </a:r>
            <a:r>
              <a:rPr lang="en-US" dirty="0">
                <a:latin typeface="+mj-lt"/>
              </a:rPr>
              <a:t> de </a:t>
            </a:r>
            <a:r>
              <a:rPr lang="en-US" dirty="0" err="1">
                <a:latin typeface="+mj-lt"/>
              </a:rPr>
              <a:t>Grafos</a:t>
            </a:r>
            <a:r>
              <a:rPr lang="en-US" dirty="0">
                <a:latin typeface="+mj-lt"/>
              </a:rPr>
              <a:t>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C7417D-60A2-644F-984D-F761EFF37EF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06335" y="1717868"/>
            <a:ext cx="5707072" cy="2289688"/>
          </a:xfrm>
        </p:spPr>
        <p:txBody>
          <a:bodyPr/>
          <a:lstStyle/>
          <a:p>
            <a:pPr marL="1066773" lvl="1" indent="-609585">
              <a:buFont typeface="+mj-lt"/>
              <a:buAutoNum type="arabicPeriod"/>
            </a:pPr>
            <a:r>
              <a:rPr lang="en-US" sz="2400" b="1" dirty="0">
                <a:solidFill>
                  <a:srgbClr val="00B050"/>
                </a:solidFill>
              </a:rPr>
              <a:t>NODES</a:t>
            </a:r>
            <a:r>
              <a:rPr lang="en-US" sz="2400" dirty="0">
                <a:solidFill>
                  <a:schemeClr val="tx2"/>
                </a:solidFill>
              </a:rPr>
              <a:t> (i.e. Entities)</a:t>
            </a:r>
          </a:p>
          <a:p>
            <a:pPr marL="1460463" lvl="2" indent="-609585">
              <a:buFont typeface="+mj-lt"/>
              <a:buAutoNum type="alphaLcParenR"/>
            </a:pPr>
            <a:r>
              <a:rPr lang="en-US" sz="2400" b="1" dirty="0">
                <a:solidFill>
                  <a:schemeClr val="tx2"/>
                </a:solidFill>
              </a:rPr>
              <a:t>People</a:t>
            </a:r>
            <a:r>
              <a:rPr lang="en-US" sz="2400" dirty="0">
                <a:solidFill>
                  <a:schemeClr val="tx2"/>
                </a:solidFill>
              </a:rPr>
              <a:t> (Jacky, John, Mary)</a:t>
            </a:r>
          </a:p>
          <a:p>
            <a:pPr marL="1460463" lvl="2" indent="-609585">
              <a:buFont typeface="+mj-lt"/>
              <a:buAutoNum type="alphaLcParenR"/>
            </a:pPr>
            <a:r>
              <a:rPr lang="en-US" sz="2400" b="1" dirty="0">
                <a:solidFill>
                  <a:schemeClr val="tx2"/>
                </a:solidFill>
              </a:rPr>
              <a:t>Cities</a:t>
            </a:r>
            <a:r>
              <a:rPr lang="en-US" sz="2400" dirty="0">
                <a:solidFill>
                  <a:schemeClr val="tx2"/>
                </a:solidFill>
              </a:rPr>
              <a:t> (NY, LA, KC)</a:t>
            </a:r>
          </a:p>
          <a:p>
            <a:pPr lvl="1" indent="0">
              <a:buNone/>
            </a:pPr>
            <a:endParaRPr lang="en-US" dirty="0">
              <a:solidFill>
                <a:schemeClr val="tx2"/>
              </a:solidFill>
            </a:endParaRPr>
          </a:p>
          <a:p>
            <a:pPr lvl="1" indent="0">
              <a:buNone/>
            </a:pPr>
            <a:endParaRPr lang="en-US" dirty="0">
              <a:solidFill>
                <a:schemeClr val="tx2"/>
              </a:solidFill>
            </a:endParaRPr>
          </a:p>
          <a:p>
            <a:pPr marL="914377" lvl="1"/>
            <a:endParaRPr lang="en-US" b="1" dirty="0">
              <a:solidFill>
                <a:schemeClr val="tx2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877BA0A-53E0-4D6B-A59F-969479E52930}"/>
              </a:ext>
            </a:extLst>
          </p:cNvPr>
          <p:cNvGrpSpPr/>
          <p:nvPr/>
        </p:nvGrpSpPr>
        <p:grpSpPr>
          <a:xfrm>
            <a:off x="1524000" y="3505200"/>
            <a:ext cx="4813955" cy="2841543"/>
            <a:chOff x="6426225" y="2575832"/>
            <a:chExt cx="4921627" cy="2053253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4A6970B5-997F-47AE-AB49-EC4FE93879A9}"/>
                </a:ext>
              </a:extLst>
            </p:cNvPr>
            <p:cNvSpPr txBox="1"/>
            <p:nvPr/>
          </p:nvSpPr>
          <p:spPr>
            <a:xfrm>
              <a:off x="7589040" y="3902974"/>
              <a:ext cx="884304" cy="289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000" dirty="0"/>
                <a:t>born</a:t>
              </a:r>
            </a:p>
          </p:txBody>
        </p:sp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1420C96E-AD14-4616-A7C6-D934B23EC320}"/>
                </a:ext>
              </a:extLst>
            </p:cNvPr>
            <p:cNvSpPr/>
            <p:nvPr/>
          </p:nvSpPr>
          <p:spPr>
            <a:xfrm>
              <a:off x="6426226" y="2744676"/>
              <a:ext cx="942975" cy="46128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2000" dirty="0">
                  <a:solidFill>
                    <a:schemeClr val="bg1">
                      <a:lumMod val="50000"/>
                    </a:schemeClr>
                  </a:solidFill>
                </a:rPr>
                <a:t>NY</a:t>
              </a: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29F885D-C754-443C-8E4A-2C64F0AFBFD2}"/>
                </a:ext>
              </a:extLst>
            </p:cNvPr>
            <p:cNvSpPr/>
            <p:nvPr/>
          </p:nvSpPr>
          <p:spPr>
            <a:xfrm>
              <a:off x="6426225" y="4061513"/>
              <a:ext cx="942975" cy="461282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2000" dirty="0">
                  <a:solidFill>
                    <a:schemeClr val="tx1"/>
                  </a:solidFill>
                </a:rPr>
                <a:t>Mary</a:t>
              </a: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3FFD75B5-8F79-4FDF-A217-ACF03B2169B1}"/>
                </a:ext>
              </a:extLst>
            </p:cNvPr>
            <p:cNvSpPr/>
            <p:nvPr/>
          </p:nvSpPr>
          <p:spPr>
            <a:xfrm>
              <a:off x="8430987" y="4008933"/>
              <a:ext cx="942975" cy="46128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2000" dirty="0">
                  <a:solidFill>
                    <a:schemeClr val="bg1">
                      <a:lumMod val="50000"/>
                    </a:schemeClr>
                  </a:solidFill>
                </a:rPr>
                <a:t>LA</a:t>
              </a: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1BCB002D-C32F-4AD8-80D2-C193962DDD1D}"/>
                </a:ext>
              </a:extLst>
            </p:cNvPr>
            <p:cNvSpPr/>
            <p:nvPr/>
          </p:nvSpPr>
          <p:spPr>
            <a:xfrm>
              <a:off x="10404877" y="4008933"/>
              <a:ext cx="942975" cy="461282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2000" dirty="0">
                  <a:solidFill>
                    <a:schemeClr val="tx1"/>
                  </a:solidFill>
                </a:rPr>
                <a:t>John</a:t>
              </a: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0CC77D82-9317-4E0A-B061-F288A7891365}"/>
                </a:ext>
              </a:extLst>
            </p:cNvPr>
            <p:cNvSpPr/>
            <p:nvPr/>
          </p:nvSpPr>
          <p:spPr>
            <a:xfrm>
              <a:off x="8430988" y="2744676"/>
              <a:ext cx="1037435" cy="461282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2000" dirty="0">
                  <a:solidFill>
                    <a:schemeClr val="tx1"/>
                  </a:solidFill>
                </a:rPr>
                <a:t>Jacky</a:t>
              </a: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2396686C-F1EB-4E7C-A2BB-D0031D5BBC8B}"/>
                </a:ext>
              </a:extLst>
            </p:cNvPr>
            <p:cNvSpPr/>
            <p:nvPr/>
          </p:nvSpPr>
          <p:spPr>
            <a:xfrm>
              <a:off x="10343899" y="2739856"/>
              <a:ext cx="942975" cy="46128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2000" dirty="0">
                  <a:solidFill>
                    <a:schemeClr val="bg1">
                      <a:lumMod val="50000"/>
                    </a:schemeClr>
                  </a:solidFill>
                </a:rPr>
                <a:t>KC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53AA9316-4A10-46BA-A18A-6E418396B89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446079" y="4292154"/>
              <a:ext cx="783771" cy="0"/>
            </a:xfrm>
            <a:prstGeom prst="straightConnector1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7713D2E6-0485-4B32-B879-2CCC05A105D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876365" y="3308012"/>
              <a:ext cx="1" cy="569126"/>
            </a:xfrm>
            <a:prstGeom prst="straightConnector1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86177D2-712E-40EB-BBC1-9881ADCD71CD}"/>
                </a:ext>
              </a:extLst>
            </p:cNvPr>
            <p:cNvSpPr txBox="1"/>
            <p:nvPr/>
          </p:nvSpPr>
          <p:spPr>
            <a:xfrm>
              <a:off x="9533590" y="3951066"/>
              <a:ext cx="955734" cy="289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000" dirty="0"/>
                <a:t>born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C16C8DF-D392-40BE-B281-C4226CD8E2FD}"/>
                </a:ext>
              </a:extLst>
            </p:cNvPr>
            <p:cNvSpPr txBox="1"/>
            <p:nvPr/>
          </p:nvSpPr>
          <p:spPr>
            <a:xfrm>
              <a:off x="7412761" y="4339972"/>
              <a:ext cx="960050" cy="289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000" dirty="0"/>
                <a:t>works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FEC435D-A9A4-48D7-90C0-381415D05518}"/>
                </a:ext>
              </a:extLst>
            </p:cNvPr>
            <p:cNvSpPr txBox="1"/>
            <p:nvPr/>
          </p:nvSpPr>
          <p:spPr>
            <a:xfrm>
              <a:off x="6848054" y="3350612"/>
              <a:ext cx="1157026" cy="289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000" dirty="0"/>
                <a:t>relative</a:t>
              </a:r>
            </a:p>
          </p:txBody>
        </p: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F2655334-F858-4A04-A2EE-4EE29617146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98871" y="3247052"/>
              <a:ext cx="1174474" cy="761881"/>
            </a:xfrm>
            <a:prstGeom prst="straightConnector1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C5F9CD2B-7876-49E8-B91F-468050F3EAB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84398" y="3308012"/>
              <a:ext cx="1248577" cy="848931"/>
            </a:xfrm>
            <a:prstGeom prst="straightConnector1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2F6AE423-3ED1-4E19-A569-9437827AA4B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443281" y="2995964"/>
              <a:ext cx="916387" cy="838051"/>
            </a:xfrm>
            <a:prstGeom prst="straightConnector1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3A238EB3-8A88-4667-903E-3416977DC3EB}"/>
                </a:ext>
              </a:extLst>
            </p:cNvPr>
            <p:cNvCxnSpPr>
              <a:cxnSpLocks/>
            </p:cNvCxnSpPr>
            <p:nvPr/>
          </p:nvCxnSpPr>
          <p:spPr>
            <a:xfrm>
              <a:off x="7490586" y="4287316"/>
              <a:ext cx="779231" cy="0"/>
            </a:xfrm>
            <a:prstGeom prst="straightConnector1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076C6D20-2EB4-4F1A-90EB-F47BF984797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25681" y="2958389"/>
              <a:ext cx="783771" cy="0"/>
            </a:xfrm>
            <a:prstGeom prst="straightConnector1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E1BFDF1B-A1DC-48B5-8DD7-D1B83EC54BC6}"/>
                </a:ext>
              </a:extLst>
            </p:cNvPr>
            <p:cNvSpPr txBox="1"/>
            <p:nvPr/>
          </p:nvSpPr>
          <p:spPr>
            <a:xfrm>
              <a:off x="7613193" y="2617300"/>
              <a:ext cx="999019" cy="289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000" dirty="0"/>
                <a:t>born</a:t>
              </a:r>
            </a:p>
          </p:txBody>
        </p: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127046F6-E3F2-4383-9B1B-EE8E7FA5D2BE}"/>
                </a:ext>
              </a:extLst>
            </p:cNvPr>
            <p:cNvCxnSpPr>
              <a:cxnSpLocks/>
            </p:cNvCxnSpPr>
            <p:nvPr/>
          </p:nvCxnSpPr>
          <p:spPr>
            <a:xfrm>
              <a:off x="9510052" y="2962097"/>
              <a:ext cx="779231" cy="0"/>
            </a:xfrm>
            <a:prstGeom prst="straightConnector1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EA280BFC-12F2-4119-B72B-AF08FA956FCA}"/>
                </a:ext>
              </a:extLst>
            </p:cNvPr>
            <p:cNvSpPr txBox="1"/>
            <p:nvPr/>
          </p:nvSpPr>
          <p:spPr>
            <a:xfrm>
              <a:off x="9457187" y="2575832"/>
              <a:ext cx="957096" cy="289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000" dirty="0"/>
                <a:t>works</a:t>
              </a:r>
            </a:p>
          </p:txBody>
        </p: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E5333F0E-67AB-4E08-A83F-08418BB2EF6C}"/>
                </a:ext>
              </a:extLst>
            </p:cNvPr>
            <p:cNvCxnSpPr>
              <a:cxnSpLocks/>
            </p:cNvCxnSpPr>
            <p:nvPr/>
          </p:nvCxnSpPr>
          <p:spPr>
            <a:xfrm>
              <a:off x="7490585" y="4368631"/>
              <a:ext cx="779231" cy="0"/>
            </a:xfrm>
            <a:prstGeom prst="straightConnector1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5EFB4B67-2507-4BB3-AF37-F05297FD4BBF}"/>
                </a:ext>
              </a:extLst>
            </p:cNvPr>
            <p:cNvSpPr txBox="1"/>
            <p:nvPr/>
          </p:nvSpPr>
          <p:spPr>
            <a:xfrm>
              <a:off x="9219238" y="3507078"/>
              <a:ext cx="999019" cy="289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000" dirty="0"/>
                <a:t>boss</a:t>
              </a:r>
            </a:p>
          </p:txBody>
        </p:sp>
        <p:cxnSp>
          <p:nvCxnSpPr>
            <p:cNvPr id="76" name="Straight Arrow Connector 75">
              <a:extLst>
                <a:ext uri="{FF2B5EF4-FFF2-40B4-BE49-F238E27FC236}">
                  <a16:creationId xmlns:a16="http://schemas.microsoft.com/office/drawing/2014/main" id="{F55E9706-50DB-4B0F-A6F1-0F9BCD9161ED}"/>
                </a:ext>
              </a:extLst>
            </p:cNvPr>
            <p:cNvCxnSpPr>
              <a:cxnSpLocks/>
            </p:cNvCxnSpPr>
            <p:nvPr/>
          </p:nvCxnSpPr>
          <p:spPr>
            <a:xfrm>
              <a:off x="9432137" y="3176856"/>
              <a:ext cx="999018" cy="926355"/>
            </a:xfrm>
            <a:prstGeom prst="straightConnector1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446033C7-6F87-481B-8F46-F0E44BF43D0E}"/>
              </a:ext>
            </a:extLst>
          </p:cNvPr>
          <p:cNvSpPr txBox="1">
            <a:spLocks/>
          </p:cNvSpPr>
          <p:nvPr/>
        </p:nvSpPr>
        <p:spPr>
          <a:xfrm>
            <a:off x="7010400" y="1701573"/>
            <a:ext cx="4887683" cy="338780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Font typeface="Arial"/>
              <a:buNone/>
              <a:defRPr lang="en-US" sz="2400" b="0" i="0" kern="1200" dirty="0">
                <a:solidFill>
                  <a:schemeClr val="tx2"/>
                </a:solidFill>
                <a:latin typeface="+mn-lt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20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marL="638175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3pPr>
            <a:lvl4pPr marL="9223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4pPr>
            <a:lvl5pPr marL="11890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66773" lvl="1" indent="-609585">
              <a:buFont typeface="+mj-lt"/>
              <a:buAutoNum type="arabicPeriod" startAt="2"/>
            </a:pPr>
            <a:r>
              <a:rPr lang="en-US" sz="2400" b="1" dirty="0">
                <a:solidFill>
                  <a:srgbClr val="00B050"/>
                </a:solidFill>
              </a:rPr>
              <a:t>EDGES</a:t>
            </a:r>
            <a:r>
              <a:rPr lang="en-US" sz="2400" dirty="0">
                <a:solidFill>
                  <a:schemeClr val="tx2"/>
                </a:solidFill>
              </a:rPr>
              <a:t> (i.e. Relationships)</a:t>
            </a:r>
          </a:p>
          <a:p>
            <a:pPr marL="1460463" lvl="2" indent="-609585">
              <a:buFont typeface="+mj-lt"/>
              <a:buAutoNum type="alphaLcParenR"/>
            </a:pPr>
            <a:r>
              <a:rPr lang="en-US" sz="2400" b="1" dirty="0">
                <a:solidFill>
                  <a:schemeClr val="tx2"/>
                </a:solidFill>
              </a:rPr>
              <a:t>Born in</a:t>
            </a:r>
          </a:p>
          <a:p>
            <a:pPr marL="1460463" lvl="2" indent="-609585">
              <a:buFont typeface="+mj-lt"/>
              <a:buAutoNum type="alphaLcParenR"/>
            </a:pPr>
            <a:r>
              <a:rPr lang="en-US" sz="2400" b="1" dirty="0">
                <a:solidFill>
                  <a:schemeClr val="tx2"/>
                </a:solidFill>
              </a:rPr>
              <a:t>Works in</a:t>
            </a:r>
          </a:p>
          <a:p>
            <a:pPr marL="1460463" lvl="2" indent="-609585">
              <a:buFont typeface="+mj-lt"/>
              <a:buAutoNum type="alphaLcParenR"/>
            </a:pPr>
            <a:r>
              <a:rPr lang="en-US" sz="2400" b="1" dirty="0">
                <a:solidFill>
                  <a:schemeClr val="tx2"/>
                </a:solidFill>
              </a:rPr>
              <a:t>Lives in</a:t>
            </a:r>
          </a:p>
          <a:p>
            <a:pPr marL="1460463" lvl="2" indent="-609585">
              <a:buFont typeface="+mj-lt"/>
              <a:buAutoNum type="alphaLcParenR"/>
            </a:pPr>
            <a:r>
              <a:rPr lang="en-US" sz="2400" b="1" dirty="0">
                <a:solidFill>
                  <a:schemeClr val="tx2"/>
                </a:solidFill>
              </a:rPr>
              <a:t>Relative</a:t>
            </a:r>
          </a:p>
          <a:p>
            <a:pPr marL="1460463" lvl="2" indent="-609585">
              <a:buFont typeface="+mj-lt"/>
              <a:buAutoNum type="alphaLcParenR"/>
            </a:pPr>
            <a:r>
              <a:rPr lang="en-US" sz="2400" b="1" dirty="0">
                <a:solidFill>
                  <a:schemeClr val="tx2"/>
                </a:solidFill>
              </a:rPr>
              <a:t>Boss</a:t>
            </a:r>
            <a:endParaRPr lang="en-US" sz="2400" dirty="0">
              <a:solidFill>
                <a:schemeClr val="tx2"/>
              </a:solidFill>
            </a:endParaRPr>
          </a:p>
          <a:p>
            <a:pPr marL="914377" lvl="1">
              <a:buFont typeface="Arial" panose="020B0604020202020204" pitchFamily="34" charset="0"/>
              <a:buChar char="•"/>
            </a:pPr>
            <a:endParaRPr lang="en-US" sz="2667" b="1" dirty="0">
              <a:solidFill>
                <a:schemeClr val="tx2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EEA7DC-2D70-4B53-A6E2-88E96E91E5BA}"/>
              </a:ext>
            </a:extLst>
          </p:cNvPr>
          <p:cNvSpPr txBox="1"/>
          <p:nvPr/>
        </p:nvSpPr>
        <p:spPr>
          <a:xfrm>
            <a:off x="4509647" y="5909165"/>
            <a:ext cx="932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/>
              <a:t>lives</a:t>
            </a:r>
          </a:p>
        </p:txBody>
      </p:sp>
    </p:spTree>
    <p:extLst>
      <p:ext uri="{BB962C8B-B14F-4D97-AF65-F5344CB8AC3E}">
        <p14:creationId xmlns:p14="http://schemas.microsoft.com/office/powerpoint/2010/main" val="3928783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2594597-9AD1-EE42-ABEF-E144931EA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992" y="583916"/>
            <a:ext cx="11611611" cy="818705"/>
          </a:xfrm>
        </p:spPr>
        <p:txBody>
          <a:bodyPr>
            <a:normAutofit fontScale="90000"/>
          </a:bodyPr>
          <a:lstStyle/>
          <a:p>
            <a:r>
              <a:rPr lang="en-US" dirty="0" err="1">
                <a:latin typeface="+mj-lt"/>
              </a:rPr>
              <a:t>Implementação</a:t>
            </a:r>
            <a:r>
              <a:rPr lang="en-US" dirty="0">
                <a:latin typeface="+mj-lt"/>
              </a:rPr>
              <a:t> do </a:t>
            </a:r>
            <a:r>
              <a:rPr lang="en-US" dirty="0" err="1">
                <a:latin typeface="+mj-lt"/>
              </a:rPr>
              <a:t>Modelo</a:t>
            </a:r>
            <a:r>
              <a:rPr lang="en-US" dirty="0">
                <a:latin typeface="+mj-lt"/>
              </a:rPr>
              <a:t> de </a:t>
            </a:r>
            <a:r>
              <a:rPr lang="en-US" dirty="0" err="1">
                <a:latin typeface="+mj-lt"/>
              </a:rPr>
              <a:t>Grafos</a:t>
            </a:r>
            <a:r>
              <a:rPr lang="en-US" dirty="0">
                <a:latin typeface="+mj-lt"/>
              </a:rPr>
              <a:t> 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C7417D-60A2-644F-984D-F761EFF37EF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16993" y="1717869"/>
            <a:ext cx="10082051" cy="1251473"/>
          </a:xfrm>
        </p:spPr>
        <p:txBody>
          <a:bodyPr/>
          <a:lstStyle/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tx2"/>
                </a:solidFill>
              </a:rPr>
              <a:t>Importante</a:t>
            </a:r>
            <a:r>
              <a:rPr lang="en-US" dirty="0">
                <a:solidFill>
                  <a:schemeClr val="tx2"/>
                </a:solidFill>
              </a:rPr>
              <a:t>:</a:t>
            </a:r>
          </a:p>
          <a:p>
            <a:pPr marL="1066773" lvl="1" indent="-609585"/>
            <a:r>
              <a:rPr lang="en-US" b="1" dirty="0">
                <a:solidFill>
                  <a:srgbClr val="00B050"/>
                </a:solidFill>
                <a:latin typeface="+mn-lt"/>
              </a:rPr>
              <a:t>BORDAS </a:t>
            </a:r>
            <a:r>
              <a:rPr lang="en-US" b="1" dirty="0" err="1">
                <a:latin typeface="+mn-lt"/>
              </a:rPr>
              <a:t>são</a:t>
            </a:r>
            <a:r>
              <a:rPr lang="en-US" b="1" dirty="0">
                <a:latin typeface="+mn-lt"/>
              </a:rPr>
              <a:t> </a:t>
            </a:r>
            <a:r>
              <a:rPr lang="en-US" b="1" dirty="0" err="1">
                <a:latin typeface="+mn-lt"/>
              </a:rPr>
              <a:t>definidas</a:t>
            </a:r>
            <a:r>
              <a:rPr lang="en-US" b="1" dirty="0">
                <a:latin typeface="+mn-lt"/>
              </a:rPr>
              <a:t> com </a:t>
            </a:r>
            <a:r>
              <a:rPr lang="en-US" b="1" dirty="0" err="1">
                <a:latin typeface="+mn-lt"/>
              </a:rPr>
              <a:t>uma</a:t>
            </a:r>
            <a:r>
              <a:rPr lang="en-US" b="1" dirty="0">
                <a:latin typeface="+mn-lt"/>
              </a:rPr>
              <a:t> DIREÇÃO</a:t>
            </a:r>
            <a:endParaRPr lang="en-US" dirty="0"/>
          </a:p>
          <a:p>
            <a:pPr marL="1066773" lvl="1" indent="-609585"/>
            <a:endParaRPr lang="en-US" dirty="0"/>
          </a:p>
          <a:p>
            <a:pPr lvl="1" indent="0">
              <a:buNone/>
            </a:pPr>
            <a:endParaRPr lang="en-US" dirty="0">
              <a:solidFill>
                <a:schemeClr val="tx2"/>
              </a:solidFill>
            </a:endParaRPr>
          </a:p>
          <a:p>
            <a:pPr marL="914377" lvl="1"/>
            <a:endParaRPr lang="en-US" b="1" dirty="0">
              <a:solidFill>
                <a:schemeClr val="tx2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C12AB8D-13EC-4929-ACFE-628FE769654B}"/>
              </a:ext>
            </a:extLst>
          </p:cNvPr>
          <p:cNvSpPr txBox="1">
            <a:spLocks/>
          </p:cNvSpPr>
          <p:nvPr/>
        </p:nvSpPr>
        <p:spPr>
          <a:xfrm>
            <a:off x="1" y="3234234"/>
            <a:ext cx="7649497" cy="286724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Font typeface="Arial"/>
              <a:buNone/>
              <a:defRPr lang="en-US" sz="2400" b="0" i="0" kern="1200" dirty="0">
                <a:solidFill>
                  <a:schemeClr val="tx2"/>
                </a:solidFill>
                <a:latin typeface="+mn-lt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20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marL="638175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3pPr>
            <a:lvl4pPr marL="9223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4pPr>
            <a:lvl5pPr marL="11890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indent="0" algn="ctr">
              <a:buNone/>
            </a:pPr>
            <a:r>
              <a:rPr lang="en-US" sz="2667" dirty="0">
                <a:solidFill>
                  <a:schemeClr val="bg1"/>
                </a:solidFill>
                <a:highlight>
                  <a:srgbClr val="C0C0C0"/>
                </a:highlight>
                <a:latin typeface="+mn-lt"/>
              </a:rPr>
              <a:t>Person</a:t>
            </a:r>
            <a:r>
              <a:rPr lang="en-US" sz="2667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667" dirty="0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</a:t>
            </a:r>
            <a:r>
              <a:rPr lang="en-US" sz="2667" dirty="0">
                <a:solidFill>
                  <a:schemeClr val="bg1"/>
                </a:solidFill>
                <a:highlight>
                  <a:srgbClr val="008080"/>
                </a:highlight>
                <a:latin typeface="+mn-lt"/>
              </a:rPr>
              <a:t>WAS BORN IN</a:t>
            </a:r>
            <a:r>
              <a:rPr lang="en-US" sz="2667" dirty="0">
                <a:solidFill>
                  <a:schemeClr val="bg1"/>
                </a:solidFill>
                <a:latin typeface="+mn-lt"/>
              </a:rPr>
              <a:t>  </a:t>
            </a:r>
            <a:r>
              <a:rPr lang="en-US" sz="2667" dirty="0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</a:t>
            </a:r>
            <a:r>
              <a:rPr lang="en-US" sz="2667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667" dirty="0">
                <a:solidFill>
                  <a:schemeClr val="bg1"/>
                </a:solidFill>
                <a:highlight>
                  <a:srgbClr val="00FFFF"/>
                </a:highlight>
                <a:latin typeface="+mn-lt"/>
              </a:rPr>
              <a:t>City</a:t>
            </a:r>
          </a:p>
          <a:p>
            <a:pPr lvl="1" indent="0" algn="ctr">
              <a:buNone/>
            </a:pPr>
            <a:r>
              <a:rPr lang="en-US" sz="2667" dirty="0">
                <a:solidFill>
                  <a:schemeClr val="bg1"/>
                </a:solidFill>
                <a:highlight>
                  <a:srgbClr val="C0C0C0"/>
                </a:highlight>
                <a:latin typeface="+mn-lt"/>
              </a:rPr>
              <a:t>Person</a:t>
            </a:r>
            <a:r>
              <a:rPr lang="en-US" sz="2667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667" dirty="0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</a:t>
            </a:r>
            <a:r>
              <a:rPr lang="en-US" sz="2667" dirty="0">
                <a:solidFill>
                  <a:schemeClr val="bg1"/>
                </a:solidFill>
                <a:highlight>
                  <a:srgbClr val="800080"/>
                </a:highlight>
                <a:latin typeface="+mn-lt"/>
              </a:rPr>
              <a:t>WORKS IN</a:t>
            </a:r>
            <a:r>
              <a:rPr lang="en-US" sz="2667" dirty="0">
                <a:solidFill>
                  <a:schemeClr val="bg1"/>
                </a:solidFill>
                <a:latin typeface="+mn-lt"/>
              </a:rPr>
              <a:t>       </a:t>
            </a:r>
            <a:r>
              <a:rPr lang="en-US" sz="2667" dirty="0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</a:t>
            </a:r>
            <a:r>
              <a:rPr lang="en-US" sz="2667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667" dirty="0">
                <a:solidFill>
                  <a:schemeClr val="bg1"/>
                </a:solidFill>
                <a:highlight>
                  <a:srgbClr val="00FFFF"/>
                </a:highlight>
                <a:latin typeface="+mn-lt"/>
              </a:rPr>
              <a:t>City</a:t>
            </a:r>
          </a:p>
          <a:p>
            <a:pPr lvl="1" indent="0" algn="ctr">
              <a:buNone/>
            </a:pPr>
            <a:r>
              <a:rPr lang="en-US" sz="2667" dirty="0">
                <a:solidFill>
                  <a:schemeClr val="bg1"/>
                </a:solidFill>
                <a:latin typeface="+mn-lt"/>
              </a:rPr>
              <a:t>BUT</a:t>
            </a:r>
          </a:p>
          <a:p>
            <a:pPr lvl="1" indent="0" algn="ctr">
              <a:buNone/>
            </a:pPr>
            <a:r>
              <a:rPr lang="en-US" sz="2667" dirty="0">
                <a:solidFill>
                  <a:schemeClr val="bg1"/>
                </a:solidFill>
                <a:highlight>
                  <a:srgbClr val="C0C0C0"/>
                </a:highlight>
                <a:latin typeface="+mn-lt"/>
                <a:cs typeface="Segoe UI" panose="020B0502040204020203" pitchFamily="34" charset="0"/>
              </a:rPr>
              <a:t>Person1</a:t>
            </a:r>
            <a:r>
              <a:rPr lang="en-US" sz="2667" dirty="0">
                <a:solidFill>
                  <a:schemeClr val="bg1"/>
                </a:solidFill>
                <a:latin typeface="+mn-lt"/>
                <a:cs typeface="Segoe UI" panose="020B0502040204020203" pitchFamily="34" charset="0"/>
              </a:rPr>
              <a:t> </a:t>
            </a:r>
            <a:r>
              <a:rPr lang="en-US" sz="2667" dirty="0">
                <a:solidFill>
                  <a:schemeClr val="bg1"/>
                </a:solidFill>
                <a:latin typeface="+mn-lt"/>
                <a:cs typeface="Segoe UI" panose="020B0502040204020203" pitchFamily="34" charset="0"/>
                <a:sym typeface="Wingdings" panose="05000000000000000000" pitchFamily="2" charset="2"/>
              </a:rPr>
              <a:t></a:t>
            </a:r>
            <a:r>
              <a:rPr lang="en-US" sz="2667" dirty="0">
                <a:solidFill>
                  <a:schemeClr val="bg1"/>
                </a:solidFill>
                <a:highlight>
                  <a:srgbClr val="808000"/>
                </a:highlight>
                <a:latin typeface="+mn-lt"/>
                <a:cs typeface="Segoe UI" panose="020B0502040204020203" pitchFamily="34" charset="0"/>
              </a:rPr>
              <a:t>IS A RELATIVE</a:t>
            </a:r>
            <a:r>
              <a:rPr lang="en-US" sz="2667" dirty="0">
                <a:solidFill>
                  <a:schemeClr val="bg1"/>
                </a:solidFill>
                <a:latin typeface="+mn-lt"/>
                <a:cs typeface="Segoe UI" panose="020B0502040204020203" pitchFamily="34" charset="0"/>
                <a:sym typeface="Wingdings" panose="05000000000000000000" pitchFamily="2" charset="2"/>
              </a:rPr>
              <a:t></a:t>
            </a:r>
            <a:r>
              <a:rPr lang="en-US" sz="2667" dirty="0">
                <a:solidFill>
                  <a:schemeClr val="bg1"/>
                </a:solidFill>
                <a:latin typeface="+mn-lt"/>
                <a:cs typeface="Segoe UI" panose="020B0502040204020203" pitchFamily="34" charset="0"/>
              </a:rPr>
              <a:t> </a:t>
            </a:r>
            <a:r>
              <a:rPr lang="en-US" sz="2667" dirty="0">
                <a:solidFill>
                  <a:schemeClr val="bg1"/>
                </a:solidFill>
                <a:highlight>
                  <a:srgbClr val="FF0000"/>
                </a:highlight>
                <a:latin typeface="+mn-lt"/>
                <a:cs typeface="Segoe UI" panose="020B0502040204020203" pitchFamily="34" charset="0"/>
              </a:rPr>
              <a:t>Person2</a:t>
            </a:r>
          </a:p>
          <a:p>
            <a:pPr lvl="1" indent="0" algn="ctr">
              <a:buNone/>
            </a:pPr>
            <a:r>
              <a:rPr lang="en-US" sz="2667" dirty="0">
                <a:solidFill>
                  <a:schemeClr val="bg1"/>
                </a:solidFill>
                <a:highlight>
                  <a:srgbClr val="FF0000"/>
                </a:highlight>
                <a:latin typeface="+mn-lt"/>
                <a:cs typeface="Segoe UI" panose="020B0502040204020203" pitchFamily="34" charset="0"/>
              </a:rPr>
              <a:t>Person2</a:t>
            </a:r>
            <a:r>
              <a:rPr lang="en-US" sz="2667" dirty="0">
                <a:solidFill>
                  <a:schemeClr val="bg1"/>
                </a:solidFill>
                <a:latin typeface="+mn-lt"/>
                <a:cs typeface="Segoe UI" panose="020B0502040204020203" pitchFamily="34" charset="0"/>
                <a:sym typeface="Wingdings" panose="05000000000000000000" pitchFamily="2" charset="2"/>
              </a:rPr>
              <a:t> </a:t>
            </a:r>
            <a:r>
              <a:rPr lang="en-US" sz="2667" dirty="0">
                <a:solidFill>
                  <a:schemeClr val="bg1"/>
                </a:solidFill>
                <a:highlight>
                  <a:srgbClr val="808000"/>
                </a:highlight>
                <a:latin typeface="+mn-lt"/>
                <a:cs typeface="Segoe UI" panose="020B0502040204020203" pitchFamily="34" charset="0"/>
              </a:rPr>
              <a:t>IS A RELATIVE</a:t>
            </a:r>
            <a:r>
              <a:rPr lang="en-US" sz="2667" dirty="0">
                <a:solidFill>
                  <a:schemeClr val="bg1"/>
                </a:solidFill>
                <a:latin typeface="+mn-lt"/>
                <a:cs typeface="Segoe UI" panose="020B0502040204020203" pitchFamily="34" charset="0"/>
                <a:sym typeface="Wingdings" panose="05000000000000000000" pitchFamily="2" charset="2"/>
              </a:rPr>
              <a:t></a:t>
            </a:r>
            <a:r>
              <a:rPr lang="en-US" sz="2667" dirty="0">
                <a:solidFill>
                  <a:schemeClr val="bg1"/>
                </a:solidFill>
                <a:latin typeface="+mn-lt"/>
                <a:cs typeface="Segoe UI" panose="020B0502040204020203" pitchFamily="34" charset="0"/>
              </a:rPr>
              <a:t> </a:t>
            </a:r>
            <a:r>
              <a:rPr lang="en-US" sz="2667" dirty="0">
                <a:solidFill>
                  <a:schemeClr val="bg1"/>
                </a:solidFill>
                <a:highlight>
                  <a:srgbClr val="C0C0C0"/>
                </a:highlight>
                <a:latin typeface="+mn-lt"/>
                <a:cs typeface="Segoe UI" panose="020B0502040204020203" pitchFamily="34" charset="0"/>
              </a:rPr>
              <a:t>Person1</a:t>
            </a:r>
          </a:p>
          <a:p>
            <a:pPr lvl="1" indent="0" algn="ctr">
              <a:buNone/>
            </a:pPr>
            <a:endParaRPr lang="en-US" sz="2667" b="1" dirty="0">
              <a:highlight>
                <a:srgbClr val="FF0000"/>
              </a:highlight>
            </a:endParaRPr>
          </a:p>
          <a:p>
            <a:pPr lvl="1" indent="0" algn="ctr">
              <a:buNone/>
            </a:pPr>
            <a:endParaRPr lang="en-US" sz="2667" dirty="0"/>
          </a:p>
          <a:p>
            <a:pPr marL="1066773" lvl="1" indent="-609585"/>
            <a:endParaRPr lang="en-US" sz="2667" dirty="0"/>
          </a:p>
          <a:p>
            <a:pPr lvl="1" indent="0">
              <a:buNone/>
            </a:pPr>
            <a:endParaRPr lang="en-US" sz="2667" dirty="0">
              <a:solidFill>
                <a:schemeClr val="tx2"/>
              </a:solidFill>
            </a:endParaRPr>
          </a:p>
          <a:p>
            <a:pPr marL="914377" lvl="1">
              <a:buFont typeface="Arial" panose="020B0604020202020204" pitchFamily="34" charset="0"/>
              <a:buChar char="•"/>
            </a:pPr>
            <a:endParaRPr lang="en-US" sz="2667" b="1" dirty="0">
              <a:solidFill>
                <a:schemeClr val="tx2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4FED5179-1C92-4829-BD39-4662FC5A557D}"/>
              </a:ext>
            </a:extLst>
          </p:cNvPr>
          <p:cNvGrpSpPr/>
          <p:nvPr/>
        </p:nvGrpSpPr>
        <p:grpSpPr>
          <a:xfrm>
            <a:off x="8195035" y="3982063"/>
            <a:ext cx="3469064" cy="2015613"/>
            <a:chOff x="6201696" y="2971800"/>
            <a:chExt cx="2057400" cy="1511710"/>
          </a:xfrm>
          <a:solidFill>
            <a:schemeClr val="tx2">
              <a:lumMod val="50000"/>
            </a:schemeClr>
          </a:solidFill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0C923E4-67CB-4107-B5F2-F12ADD83FD38}"/>
                </a:ext>
              </a:extLst>
            </p:cNvPr>
            <p:cNvSpPr/>
            <p:nvPr/>
          </p:nvSpPr>
          <p:spPr>
            <a:xfrm>
              <a:off x="6201696" y="2971800"/>
              <a:ext cx="2057400" cy="151171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2400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5833C14-CA24-4844-A97A-262D0BDCA4CD}"/>
                </a:ext>
              </a:extLst>
            </p:cNvPr>
            <p:cNvSpPr txBox="1"/>
            <p:nvPr/>
          </p:nvSpPr>
          <p:spPr>
            <a:xfrm>
              <a:off x="6312309" y="3127490"/>
              <a:ext cx="1836175" cy="117724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/>
                <a:t>Rel. </a:t>
              </a:r>
              <a:r>
                <a:rPr lang="en-US" sz="2400" dirty="0" err="1"/>
                <a:t>Bidirecionais</a:t>
              </a:r>
              <a:r>
                <a:rPr lang="en-US" sz="2400" dirty="0"/>
                <a:t>: </a:t>
              </a:r>
              <a:r>
                <a:rPr lang="en-US" sz="2400" dirty="0" err="1"/>
                <a:t>tratar</a:t>
              </a:r>
              <a:r>
                <a:rPr lang="en-US" sz="2400" dirty="0"/>
                <a:t> no </a:t>
              </a:r>
              <a:r>
                <a:rPr lang="en-US" sz="2400" b="1" dirty="0" err="1"/>
                <a:t>modelo</a:t>
              </a:r>
              <a:r>
                <a:rPr lang="en-US" sz="2400" dirty="0"/>
                <a:t> </a:t>
              </a:r>
              <a:r>
                <a:rPr lang="en-US" sz="2400" dirty="0" err="1"/>
                <a:t>ou</a:t>
              </a:r>
              <a:r>
                <a:rPr lang="en-US" sz="2400" dirty="0"/>
                <a:t> </a:t>
              </a:r>
              <a:r>
                <a:rPr lang="en-US" sz="2400" dirty="0" err="1"/>
                <a:t>então</a:t>
              </a:r>
              <a:r>
                <a:rPr lang="en-US" sz="2400" dirty="0"/>
                <a:t> </a:t>
              </a:r>
              <a:r>
                <a:rPr lang="en-US" sz="2400" dirty="0" err="1"/>
                <a:t>na</a:t>
              </a:r>
              <a:r>
                <a:rPr lang="en-US" sz="2400" dirty="0"/>
                <a:t> </a:t>
              </a:r>
              <a:r>
                <a:rPr lang="en-US" sz="2400" b="1" dirty="0"/>
                <a:t>consulta</a:t>
              </a:r>
              <a:endParaRPr lang="en-US" sz="2400" b="1" u="sng" dirty="0">
                <a:cs typeface="Segoe UI" panose="020B0502040204020203" pitchFamily="34" charset="0"/>
              </a:endParaRPr>
            </a:p>
          </p:txBody>
        </p:sp>
      </p:grpSp>
      <p:sp>
        <p:nvSpPr>
          <p:cNvPr id="10" name="Arrow: Left 9">
            <a:extLst>
              <a:ext uri="{FF2B5EF4-FFF2-40B4-BE49-F238E27FC236}">
                <a16:creationId xmlns:a16="http://schemas.microsoft.com/office/drawing/2014/main" id="{2ECC8DFD-77B3-4ADF-A5C5-47CD855F591C}"/>
              </a:ext>
            </a:extLst>
          </p:cNvPr>
          <p:cNvSpPr/>
          <p:nvPr/>
        </p:nvSpPr>
        <p:spPr>
          <a:xfrm>
            <a:off x="7079980" y="4953000"/>
            <a:ext cx="997220" cy="304800"/>
          </a:xfrm>
          <a:prstGeom prst="leftArrow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7427496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fence, standing, person, table&#10;&#10;Description automatically generated">
            <a:extLst>
              <a:ext uri="{FF2B5EF4-FFF2-40B4-BE49-F238E27FC236}">
                <a16:creationId xmlns:a16="http://schemas.microsoft.com/office/drawing/2014/main" id="{9D80CCF4-93FC-44C5-886B-22684D76AD6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3514" y="-72297"/>
            <a:ext cx="8180615" cy="6930297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261242AB-5B28-8441-88EF-EF27D1EBD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434" y="594178"/>
            <a:ext cx="11448436" cy="818705"/>
          </a:xfrm>
        </p:spPr>
        <p:txBody>
          <a:bodyPr>
            <a:normAutofit fontScale="90000"/>
          </a:bodyPr>
          <a:lstStyle/>
          <a:p>
            <a:r>
              <a:rPr lang="en-US" noProof="0" dirty="0" err="1">
                <a:latin typeface="+mj-lt"/>
              </a:rPr>
              <a:t>Mão</a:t>
            </a:r>
            <a:r>
              <a:rPr lang="en-US" noProof="0" dirty="0">
                <a:latin typeface="+mj-lt"/>
              </a:rPr>
              <a:t> </a:t>
            </a:r>
            <a:r>
              <a:rPr lang="en-US" noProof="0" dirty="0" err="1">
                <a:latin typeface="+mj-lt"/>
              </a:rPr>
              <a:t>na</a:t>
            </a:r>
            <a:r>
              <a:rPr lang="en-US" noProof="0" dirty="0">
                <a:latin typeface="+mj-lt"/>
              </a:rPr>
              <a:t> Massa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5FBCFA41-5E00-46CC-8B33-06A83CFB7285}"/>
              </a:ext>
            </a:extLst>
          </p:cNvPr>
          <p:cNvSpPr txBox="1">
            <a:spLocks/>
          </p:cNvSpPr>
          <p:nvPr/>
        </p:nvSpPr>
        <p:spPr>
          <a:xfrm>
            <a:off x="242011" y="1638301"/>
            <a:ext cx="8030772" cy="52197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Font typeface="Arial"/>
              <a:buNone/>
              <a:defRPr lang="en-US" sz="2400" b="0" i="0" kern="1200" dirty="0">
                <a:solidFill>
                  <a:schemeClr val="tx2"/>
                </a:solidFill>
                <a:latin typeface="+mn-lt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20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marL="638175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3pPr>
            <a:lvl4pPr marL="9223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4pPr>
            <a:lvl5pPr marL="11890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189" indent="-457189"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Dataset: </a:t>
            </a:r>
            <a:r>
              <a:rPr lang="en-US" sz="3200" b="1" dirty="0">
                <a:solidFill>
                  <a:srgbClr val="00B050"/>
                </a:solidFill>
              </a:rPr>
              <a:t>Copa do Mundo 2022 </a:t>
            </a:r>
            <a:r>
              <a:rPr lang="en-US" sz="3200" dirty="0">
                <a:solidFill>
                  <a:schemeClr val="tx1"/>
                </a:solidFill>
              </a:rPr>
              <a:t>(</a:t>
            </a:r>
            <a:r>
              <a:rPr lang="en-US" sz="2667" dirty="0">
                <a:solidFill>
                  <a:schemeClr val="tx1"/>
                </a:solidFill>
              </a:rPr>
              <a:t>FIFA</a:t>
            </a:r>
            <a:r>
              <a:rPr lang="en-US" sz="3200" dirty="0">
                <a:solidFill>
                  <a:schemeClr val="tx1"/>
                </a:solidFill>
              </a:rPr>
              <a:t>)</a:t>
            </a:r>
          </a:p>
          <a:p>
            <a:pPr marL="457189" indent="-457189"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32 equipes</a:t>
            </a:r>
          </a:p>
          <a:p>
            <a:pPr marL="457189" indent="-457189"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831 </a:t>
            </a:r>
            <a:r>
              <a:rPr lang="en-US" sz="3200" dirty="0" err="1">
                <a:solidFill>
                  <a:schemeClr val="tx1"/>
                </a:solidFill>
              </a:rPr>
              <a:t>atletas</a:t>
            </a:r>
            <a:endParaRPr lang="en-US" sz="3200" dirty="0">
              <a:solidFill>
                <a:schemeClr val="tx1"/>
              </a:solidFill>
            </a:endParaRPr>
          </a:p>
          <a:p>
            <a:pPr marL="457189" indent="-457189"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296 </a:t>
            </a:r>
            <a:r>
              <a:rPr lang="en-US" sz="3200" dirty="0" err="1">
                <a:solidFill>
                  <a:schemeClr val="tx1"/>
                </a:solidFill>
              </a:rPr>
              <a:t>clubes</a:t>
            </a:r>
            <a:endParaRPr 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3367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2594597-9AD1-EE42-ABEF-E144931EA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+mj-lt"/>
              </a:rPr>
              <a:t>FIFA 2022 – </a:t>
            </a:r>
            <a:r>
              <a:rPr lang="en-US" dirty="0" err="1">
                <a:latin typeface="+mj-lt"/>
              </a:rPr>
              <a:t>Modelo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Relacional</a:t>
            </a:r>
            <a:endParaRPr lang="en-US" dirty="0">
              <a:latin typeface="+mj-lt"/>
            </a:endParaRPr>
          </a:p>
        </p:txBody>
      </p:sp>
      <p:pic>
        <p:nvPicPr>
          <p:cNvPr id="3" name="Picture 2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A1EB56A4-53FC-5228-C0C2-4EF6E2AB84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67" y="1669791"/>
            <a:ext cx="11957665" cy="5035809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3258794-D939-F6C1-046A-CF06C090DFFB}"/>
              </a:ext>
            </a:extLst>
          </p:cNvPr>
          <p:cNvSpPr/>
          <p:nvPr/>
        </p:nvSpPr>
        <p:spPr>
          <a:xfrm>
            <a:off x="2590800" y="1828800"/>
            <a:ext cx="6858000" cy="4800600"/>
          </a:xfrm>
          <a:prstGeom prst="roundRect">
            <a:avLst/>
          </a:prstGeom>
          <a:noFill/>
          <a:ln w="63500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346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2594597-9AD1-EE42-ABEF-E144931EA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+mj-lt"/>
              </a:rPr>
              <a:t>FIFA 2022 – </a:t>
            </a:r>
            <a:r>
              <a:rPr lang="en-US" dirty="0" err="1">
                <a:latin typeface="+mj-lt"/>
              </a:rPr>
              <a:t>Modelo</a:t>
            </a:r>
            <a:r>
              <a:rPr lang="en-US" dirty="0">
                <a:latin typeface="+mj-lt"/>
              </a:rPr>
              <a:t> de </a:t>
            </a:r>
            <a:r>
              <a:rPr lang="en-US" dirty="0" err="1">
                <a:latin typeface="+mj-lt"/>
              </a:rPr>
              <a:t>Grafos</a:t>
            </a:r>
            <a:endParaRPr lang="en-US" dirty="0">
              <a:latin typeface="+mj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94335E0-FB67-F90C-9859-FF0A9F7A22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1973" y="1461074"/>
            <a:ext cx="7868054" cy="4915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5449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www.graphgrid.com/what-is-a-graph-database/">
            <a:extLst>
              <a:ext uri="{FF2B5EF4-FFF2-40B4-BE49-F238E27FC236}">
                <a16:creationId xmlns:a16="http://schemas.microsoft.com/office/drawing/2014/main" id="{53B9ED3C-AC5B-42A2-A05E-FEE5531DD5D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6177355" y="2644877"/>
            <a:ext cx="6014645" cy="4213123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261242AB-5B28-8441-88EF-EF27D1EBD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992" y="577849"/>
            <a:ext cx="11222557" cy="818705"/>
          </a:xfrm>
        </p:spPr>
        <p:txBody>
          <a:bodyPr>
            <a:normAutofit fontScale="90000"/>
          </a:bodyPr>
          <a:lstStyle/>
          <a:p>
            <a:r>
              <a:rPr lang="pt-BR" dirty="0">
                <a:latin typeface="+mj-lt"/>
              </a:rPr>
              <a:t>C</a:t>
            </a:r>
            <a:r>
              <a:rPr lang="en-US" dirty="0" err="1">
                <a:latin typeface="+mj-lt"/>
              </a:rPr>
              <a:t>riando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Modelo</a:t>
            </a:r>
            <a:r>
              <a:rPr lang="en-US" dirty="0">
                <a:latin typeface="+mj-lt"/>
              </a:rPr>
              <a:t> de </a:t>
            </a:r>
            <a:r>
              <a:rPr lang="en-US" dirty="0" err="1">
                <a:latin typeface="+mj-lt"/>
              </a:rPr>
              <a:t>Grafos</a:t>
            </a:r>
            <a:endParaRPr lang="en-US" dirty="0">
              <a:latin typeface="+mj-lt"/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5FBCFA41-5E00-46CC-8B33-06A83CFB7285}"/>
              </a:ext>
            </a:extLst>
          </p:cNvPr>
          <p:cNvSpPr txBox="1">
            <a:spLocks/>
          </p:cNvSpPr>
          <p:nvPr/>
        </p:nvSpPr>
        <p:spPr>
          <a:xfrm>
            <a:off x="212586" y="2543970"/>
            <a:ext cx="5391348" cy="294242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Font typeface="Arial"/>
              <a:buNone/>
              <a:defRPr lang="en-US" sz="2400" b="0" i="0" kern="1200" dirty="0">
                <a:solidFill>
                  <a:schemeClr val="tx2"/>
                </a:solidFill>
                <a:latin typeface="+mn-lt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20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marL="638175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3pPr>
            <a:lvl4pPr marL="9223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4pPr>
            <a:lvl5pPr marL="11890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3200" dirty="0" err="1"/>
              <a:t>Criando</a:t>
            </a:r>
            <a:r>
              <a:rPr lang="en-US" sz="3200" dirty="0"/>
              <a:t> </a:t>
            </a:r>
            <a:r>
              <a:rPr lang="en-US" sz="3200" dirty="0" err="1"/>
              <a:t>tabelas</a:t>
            </a:r>
            <a:r>
              <a:rPr lang="en-US" sz="3200" dirty="0"/>
              <a:t> de </a:t>
            </a:r>
            <a:r>
              <a:rPr lang="en-US" sz="3200" dirty="0" err="1"/>
              <a:t>nós</a:t>
            </a:r>
            <a:r>
              <a:rPr lang="en-US" sz="3200" dirty="0"/>
              <a:t> e </a:t>
            </a:r>
            <a:r>
              <a:rPr lang="en-US" sz="3200" dirty="0" err="1"/>
              <a:t>bordas</a:t>
            </a:r>
            <a:r>
              <a:rPr lang="en-US" sz="3200" dirty="0"/>
              <a:t> no Azure SQL DB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3200" dirty="0"/>
              <a:t>Carga de dados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3200" dirty="0" err="1"/>
              <a:t>Consultas</a:t>
            </a:r>
            <a:endParaRPr lang="en-US" sz="3200" dirty="0"/>
          </a:p>
          <a:p>
            <a:pPr marL="457189" indent="-457189">
              <a:buFont typeface="Arial" panose="020B0604020202020204" pitchFamily="34" charset="0"/>
              <a:buChar char="•"/>
            </a:pPr>
            <a:endParaRPr lang="en-US" sz="3200" dirty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5046305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261242AB-5B28-8441-88EF-EF27D1EBD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992" y="577849"/>
            <a:ext cx="11671593" cy="818705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+mj-lt"/>
              </a:rPr>
              <a:t> DDL para </a:t>
            </a:r>
            <a:r>
              <a:rPr lang="en-US" dirty="0" err="1">
                <a:latin typeface="+mj-lt"/>
              </a:rPr>
              <a:t>Grafos</a:t>
            </a:r>
            <a:endParaRPr lang="en-US" dirty="0">
              <a:latin typeface="+mj-lt"/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5FBCFA41-5E00-46CC-8B33-06A83CFB7285}"/>
              </a:ext>
            </a:extLst>
          </p:cNvPr>
          <p:cNvSpPr txBox="1">
            <a:spLocks/>
          </p:cNvSpPr>
          <p:nvPr/>
        </p:nvSpPr>
        <p:spPr>
          <a:xfrm>
            <a:off x="474155" y="1564772"/>
            <a:ext cx="11184445" cy="321831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Font typeface="Arial"/>
              <a:buNone/>
              <a:defRPr lang="en-US" sz="2400" b="0" i="0" kern="1200" dirty="0">
                <a:solidFill>
                  <a:schemeClr val="tx2"/>
                </a:solidFill>
                <a:latin typeface="+mn-lt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20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marL="638175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3pPr>
            <a:lvl4pPr marL="9223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4pPr>
            <a:lvl5pPr marL="11890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3200" dirty="0" err="1"/>
              <a:t>Tabelas</a:t>
            </a:r>
            <a:r>
              <a:rPr lang="en-US" sz="3200" dirty="0"/>
              <a:t> de </a:t>
            </a:r>
            <a:r>
              <a:rPr lang="en-US" sz="3200" b="1" dirty="0" err="1"/>
              <a:t>Nós</a:t>
            </a:r>
            <a:r>
              <a:rPr lang="en-US" sz="3200" dirty="0"/>
              <a:t> </a:t>
            </a:r>
            <a:r>
              <a:rPr lang="en-US" sz="3200" dirty="0" err="1"/>
              <a:t>usam</a:t>
            </a:r>
            <a:r>
              <a:rPr lang="en-US" sz="3200" dirty="0"/>
              <a:t>  CREATE TABLE (....) AS NODE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3200" b="1" dirty="0" err="1"/>
              <a:t>Bordas</a:t>
            </a:r>
            <a:r>
              <a:rPr lang="en-US" sz="3200" dirty="0"/>
              <a:t> </a:t>
            </a:r>
            <a:r>
              <a:rPr lang="en-US" sz="3200" dirty="0" err="1"/>
              <a:t>usam</a:t>
            </a:r>
            <a:r>
              <a:rPr lang="en-US" sz="3200" dirty="0"/>
              <a:t>               CREATE TABLE </a:t>
            </a:r>
            <a:r>
              <a:rPr lang="en-US" sz="3200" b="1" dirty="0">
                <a:solidFill>
                  <a:srgbClr val="FFFF00"/>
                </a:solidFill>
              </a:rPr>
              <a:t>[(.)]</a:t>
            </a:r>
            <a:r>
              <a:rPr lang="en-US" sz="3200" dirty="0"/>
              <a:t> AS EDGE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3200" dirty="0" err="1"/>
              <a:t>Nós</a:t>
            </a:r>
            <a:r>
              <a:rPr lang="en-US" sz="3200" dirty="0"/>
              <a:t> </a:t>
            </a:r>
            <a:r>
              <a:rPr lang="en-US" sz="3200" dirty="0" err="1"/>
              <a:t>criam</a:t>
            </a:r>
            <a:r>
              <a:rPr lang="en-US" sz="3200" dirty="0"/>
              <a:t> </a:t>
            </a:r>
            <a:r>
              <a:rPr lang="en-US" sz="3200" dirty="0" err="1"/>
              <a:t>automaticamente</a:t>
            </a:r>
            <a:r>
              <a:rPr lang="en-US" sz="3200" dirty="0"/>
              <a:t> </a:t>
            </a:r>
            <a:r>
              <a:rPr lang="en-US" sz="3200" dirty="0" err="1"/>
              <a:t>uma</a:t>
            </a:r>
            <a:r>
              <a:rPr lang="en-US" sz="3200" dirty="0"/>
              <a:t> </a:t>
            </a:r>
            <a:r>
              <a:rPr lang="en-US" sz="3200" dirty="0" err="1"/>
              <a:t>coluna</a:t>
            </a:r>
            <a:r>
              <a:rPr lang="en-US" sz="3200" dirty="0"/>
              <a:t> </a:t>
            </a:r>
            <a:r>
              <a:rPr lang="en-US" sz="3200" dirty="0">
                <a:solidFill>
                  <a:srgbClr val="FFFF00"/>
                </a:solidFill>
              </a:rPr>
              <a:t>$</a:t>
            </a:r>
            <a:r>
              <a:rPr lang="en-US" sz="3200" dirty="0" err="1">
                <a:solidFill>
                  <a:srgbClr val="FFFF00"/>
                </a:solidFill>
              </a:rPr>
              <a:t>node_id</a:t>
            </a:r>
            <a:endParaRPr lang="en-US" sz="3200" dirty="0">
              <a:solidFill>
                <a:srgbClr val="FFFF00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371A946-556B-FEAE-A52B-174011C4802F}"/>
              </a:ext>
            </a:extLst>
          </p:cNvPr>
          <p:cNvGrpSpPr/>
          <p:nvPr/>
        </p:nvGrpSpPr>
        <p:grpSpPr>
          <a:xfrm>
            <a:off x="10058400" y="4572000"/>
            <a:ext cx="1800620" cy="1252491"/>
            <a:chOff x="1381408" y="3117440"/>
            <a:chExt cx="1350465" cy="939368"/>
          </a:xfrm>
        </p:grpSpPr>
        <p:sp>
          <p:nvSpPr>
            <p:cNvPr id="4" name="Text Placeholder 5">
              <a:extLst>
                <a:ext uri="{FF2B5EF4-FFF2-40B4-BE49-F238E27FC236}">
                  <a16:creationId xmlns:a16="http://schemas.microsoft.com/office/drawing/2014/main" id="{5B4DBDE6-E525-8A17-21C0-CC05B77DE8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>
              <a:spLocks/>
            </p:cNvSpPr>
            <p:nvPr/>
          </p:nvSpPr>
          <p:spPr>
            <a:xfrm>
              <a:off x="1381408" y="3666283"/>
              <a:ext cx="1350465" cy="390525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Clr>
                  <a:schemeClr val="accent3"/>
                </a:buClr>
                <a:buFont typeface="Arial"/>
                <a:buNone/>
                <a:defRPr lang="en-US" sz="2400" b="1" i="0" kern="1200" dirty="0">
                  <a:solidFill>
                    <a:schemeClr val="accent1"/>
                  </a:solidFill>
                  <a:latin typeface="Segoe UI Semibold" panose="020B0502040204020203" pitchFamily="34" charset="0"/>
                  <a:ea typeface="Segoe UI Semibold" panose="020B0502040204020203" pitchFamily="34" charset="0"/>
                  <a:cs typeface="Segoe UI Semibold" panose="020B0502040204020203" pitchFamily="34" charset="0"/>
                </a:defRPr>
              </a:lvl1pPr>
              <a:lvl2pPr marL="342900" indent="-342900" algn="l" defTabSz="914400" rtl="0" eaLnBrk="1" latinLnBrk="0" hangingPunct="1">
                <a:spcBef>
                  <a:spcPct val="20000"/>
                </a:spcBef>
                <a:buClr>
                  <a:schemeClr val="accent3"/>
                </a:buClr>
                <a:buFont typeface="Arial"/>
                <a:buChar char="•"/>
                <a:defRPr lang="en-US" sz="2000" b="0" i="0" kern="1200" dirty="0" smtClean="0">
                  <a:solidFill>
                    <a:schemeClr val="tx1"/>
                  </a:solidFill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defRPr>
              </a:lvl2pPr>
              <a:lvl3pPr marL="638175" indent="-342900" algn="l" defTabSz="914400" rtl="0" eaLnBrk="1" latinLnBrk="0" hangingPunct="1">
                <a:spcBef>
                  <a:spcPct val="20000"/>
                </a:spcBef>
                <a:buClr>
                  <a:schemeClr val="accent3"/>
                </a:buClr>
                <a:buFont typeface="Arial"/>
                <a:buChar char="•"/>
                <a:defRPr lang="en-US" sz="1800" b="0" i="0" kern="1200" dirty="0" smtClean="0">
                  <a:solidFill>
                    <a:schemeClr val="tx1"/>
                  </a:solidFill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defRPr>
              </a:lvl3pPr>
              <a:lvl4pPr marL="922338" indent="-342900" algn="l" defTabSz="914400" rtl="0" eaLnBrk="1" latinLnBrk="0" hangingPunct="1">
                <a:spcBef>
                  <a:spcPct val="20000"/>
                </a:spcBef>
                <a:buClr>
                  <a:schemeClr val="accent3"/>
                </a:buClr>
                <a:buFont typeface="Arial"/>
                <a:buChar char="•"/>
                <a:defRPr lang="en-US" sz="1800" b="0" i="0" kern="1200" dirty="0" smtClean="0">
                  <a:solidFill>
                    <a:schemeClr val="tx1"/>
                  </a:solidFill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defRPr>
              </a:lvl4pPr>
              <a:lvl5pPr marL="1189038" indent="-342900" algn="l" defTabSz="914400" rtl="0" eaLnBrk="1" latinLnBrk="0" hangingPunct="1">
                <a:spcBef>
                  <a:spcPct val="20000"/>
                </a:spcBef>
                <a:buClr>
                  <a:schemeClr val="accent3"/>
                </a:buClr>
                <a:buFont typeface="Arial"/>
                <a:buChar char="•"/>
                <a:defRPr lang="en-US" sz="1800" b="0" i="0" kern="1200" dirty="0">
                  <a:solidFill>
                    <a:schemeClr val="tx1"/>
                  </a:solidFill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pt-BR" sz="3200" dirty="0"/>
                <a:t>Demo</a:t>
              </a:r>
            </a:p>
          </p:txBody>
        </p:sp>
        <p:sp>
          <p:nvSpPr>
            <p:cNvPr id="9" name="Shape 2775">
              <a:extLst>
                <a:ext uri="{FF2B5EF4-FFF2-40B4-BE49-F238E27FC236}">
                  <a16:creationId xmlns:a16="http://schemas.microsoft.com/office/drawing/2014/main" id="{12FE0A85-0522-EC7B-FBF4-041A577756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728731" y="3258571"/>
              <a:ext cx="356082" cy="258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0755"/>
                  </a:moveTo>
                  <a:lnTo>
                    <a:pt x="1866" y="6075"/>
                  </a:lnTo>
                  <a:lnTo>
                    <a:pt x="10800" y="1395"/>
                  </a:lnTo>
                  <a:lnTo>
                    <a:pt x="19735" y="6075"/>
                  </a:lnTo>
                  <a:cubicBezTo>
                    <a:pt x="19735" y="6075"/>
                    <a:pt x="10800" y="10755"/>
                    <a:pt x="10800" y="10755"/>
                  </a:cubicBezTo>
                  <a:close/>
                  <a:moveTo>
                    <a:pt x="18031" y="17315"/>
                  </a:moveTo>
                  <a:lnTo>
                    <a:pt x="14834" y="16216"/>
                  </a:lnTo>
                  <a:lnTo>
                    <a:pt x="14832" y="16229"/>
                  </a:lnTo>
                  <a:cubicBezTo>
                    <a:pt x="14797" y="16218"/>
                    <a:pt x="14765" y="16200"/>
                    <a:pt x="14727" y="16200"/>
                  </a:cubicBezTo>
                  <a:cubicBezTo>
                    <a:pt x="14627" y="16200"/>
                    <a:pt x="14538" y="16251"/>
                    <a:pt x="14460" y="16324"/>
                  </a:cubicBezTo>
                  <a:lnTo>
                    <a:pt x="14455" y="16313"/>
                  </a:lnTo>
                  <a:lnTo>
                    <a:pt x="10820" y="20061"/>
                  </a:lnTo>
                  <a:lnTo>
                    <a:pt x="7658" y="16334"/>
                  </a:lnTo>
                  <a:lnTo>
                    <a:pt x="7653" y="16344"/>
                  </a:lnTo>
                  <a:cubicBezTo>
                    <a:pt x="7571" y="16259"/>
                    <a:pt x="7474" y="16200"/>
                    <a:pt x="7364" y="16200"/>
                  </a:cubicBezTo>
                  <a:cubicBezTo>
                    <a:pt x="7327" y="16200"/>
                    <a:pt x="7294" y="16218"/>
                    <a:pt x="7259" y="16229"/>
                  </a:cubicBezTo>
                  <a:lnTo>
                    <a:pt x="7257" y="16216"/>
                  </a:lnTo>
                  <a:lnTo>
                    <a:pt x="4013" y="17331"/>
                  </a:lnTo>
                  <a:lnTo>
                    <a:pt x="4767" y="9035"/>
                  </a:lnTo>
                  <a:lnTo>
                    <a:pt x="10589" y="12084"/>
                  </a:lnTo>
                  <a:lnTo>
                    <a:pt x="10591" y="12080"/>
                  </a:lnTo>
                  <a:cubicBezTo>
                    <a:pt x="10655" y="12122"/>
                    <a:pt x="10724" y="12150"/>
                    <a:pt x="10800" y="12150"/>
                  </a:cubicBezTo>
                  <a:cubicBezTo>
                    <a:pt x="10876" y="12150"/>
                    <a:pt x="10946" y="12122"/>
                    <a:pt x="11009" y="12080"/>
                  </a:cubicBezTo>
                  <a:lnTo>
                    <a:pt x="11011" y="12084"/>
                  </a:lnTo>
                  <a:lnTo>
                    <a:pt x="16897" y="9001"/>
                  </a:lnTo>
                  <a:cubicBezTo>
                    <a:pt x="16897" y="9001"/>
                    <a:pt x="18031" y="17315"/>
                    <a:pt x="18031" y="17315"/>
                  </a:cubicBezTo>
                  <a:close/>
                  <a:moveTo>
                    <a:pt x="21600" y="6075"/>
                  </a:moveTo>
                  <a:cubicBezTo>
                    <a:pt x="21600" y="5806"/>
                    <a:pt x="21484" y="5579"/>
                    <a:pt x="21319" y="5470"/>
                  </a:cubicBezTo>
                  <a:lnTo>
                    <a:pt x="21320" y="5466"/>
                  </a:lnTo>
                  <a:lnTo>
                    <a:pt x="21306" y="5458"/>
                  </a:lnTo>
                  <a:cubicBezTo>
                    <a:pt x="21301" y="5455"/>
                    <a:pt x="21296" y="5453"/>
                    <a:pt x="21292" y="5451"/>
                  </a:cubicBezTo>
                  <a:lnTo>
                    <a:pt x="11011" y="66"/>
                  </a:lnTo>
                  <a:lnTo>
                    <a:pt x="11009" y="70"/>
                  </a:lnTo>
                  <a:cubicBezTo>
                    <a:pt x="10946" y="28"/>
                    <a:pt x="10876" y="0"/>
                    <a:pt x="10800" y="0"/>
                  </a:cubicBezTo>
                  <a:cubicBezTo>
                    <a:pt x="10724" y="0"/>
                    <a:pt x="10655" y="28"/>
                    <a:pt x="10591" y="70"/>
                  </a:cubicBezTo>
                  <a:lnTo>
                    <a:pt x="10589" y="66"/>
                  </a:lnTo>
                  <a:lnTo>
                    <a:pt x="309" y="5451"/>
                  </a:lnTo>
                  <a:cubicBezTo>
                    <a:pt x="304" y="5453"/>
                    <a:pt x="299" y="5455"/>
                    <a:pt x="295" y="5458"/>
                  </a:cubicBezTo>
                  <a:lnTo>
                    <a:pt x="280" y="5466"/>
                  </a:lnTo>
                  <a:lnTo>
                    <a:pt x="281" y="5470"/>
                  </a:lnTo>
                  <a:cubicBezTo>
                    <a:pt x="116" y="5579"/>
                    <a:pt x="0" y="5806"/>
                    <a:pt x="0" y="6075"/>
                  </a:cubicBezTo>
                  <a:cubicBezTo>
                    <a:pt x="0" y="6344"/>
                    <a:pt x="116" y="6571"/>
                    <a:pt x="281" y="6680"/>
                  </a:cubicBezTo>
                  <a:lnTo>
                    <a:pt x="280" y="6684"/>
                  </a:lnTo>
                  <a:lnTo>
                    <a:pt x="295" y="6692"/>
                  </a:lnTo>
                  <a:cubicBezTo>
                    <a:pt x="299" y="6695"/>
                    <a:pt x="304" y="6697"/>
                    <a:pt x="309" y="6699"/>
                  </a:cubicBezTo>
                  <a:lnTo>
                    <a:pt x="1230" y="7182"/>
                  </a:lnTo>
                  <a:lnTo>
                    <a:pt x="608" y="13603"/>
                  </a:lnTo>
                  <a:cubicBezTo>
                    <a:pt x="251" y="13805"/>
                    <a:pt x="0" y="14287"/>
                    <a:pt x="0" y="14850"/>
                  </a:cubicBezTo>
                  <a:cubicBezTo>
                    <a:pt x="0" y="15596"/>
                    <a:pt x="439" y="16200"/>
                    <a:pt x="982" y="16200"/>
                  </a:cubicBezTo>
                  <a:cubicBezTo>
                    <a:pt x="1524" y="16200"/>
                    <a:pt x="1964" y="15596"/>
                    <a:pt x="1964" y="14850"/>
                  </a:cubicBezTo>
                  <a:cubicBezTo>
                    <a:pt x="1964" y="14416"/>
                    <a:pt x="1812" y="14034"/>
                    <a:pt x="1580" y="13787"/>
                  </a:cubicBezTo>
                  <a:lnTo>
                    <a:pt x="2173" y="7676"/>
                  </a:lnTo>
                  <a:lnTo>
                    <a:pt x="3822" y="8540"/>
                  </a:lnTo>
                  <a:lnTo>
                    <a:pt x="2950" y="18135"/>
                  </a:lnTo>
                  <a:lnTo>
                    <a:pt x="2958" y="18138"/>
                  </a:lnTo>
                  <a:cubicBezTo>
                    <a:pt x="2955" y="18167"/>
                    <a:pt x="2945" y="18193"/>
                    <a:pt x="2945" y="18225"/>
                  </a:cubicBezTo>
                  <a:cubicBezTo>
                    <a:pt x="2945" y="18598"/>
                    <a:pt x="3165" y="18900"/>
                    <a:pt x="3436" y="18900"/>
                  </a:cubicBezTo>
                  <a:cubicBezTo>
                    <a:pt x="3474" y="18900"/>
                    <a:pt x="3506" y="18884"/>
                    <a:pt x="3541" y="18873"/>
                  </a:cubicBezTo>
                  <a:lnTo>
                    <a:pt x="3543" y="18884"/>
                  </a:lnTo>
                  <a:lnTo>
                    <a:pt x="7238" y="17613"/>
                  </a:lnTo>
                  <a:lnTo>
                    <a:pt x="10506" y="21465"/>
                  </a:lnTo>
                  <a:lnTo>
                    <a:pt x="10510" y="21456"/>
                  </a:lnTo>
                  <a:cubicBezTo>
                    <a:pt x="10593" y="21541"/>
                    <a:pt x="10690" y="21600"/>
                    <a:pt x="10800" y="21600"/>
                  </a:cubicBezTo>
                  <a:cubicBezTo>
                    <a:pt x="10901" y="21600"/>
                    <a:pt x="10989" y="21548"/>
                    <a:pt x="11068" y="21476"/>
                  </a:cubicBezTo>
                  <a:lnTo>
                    <a:pt x="11072" y="21487"/>
                  </a:lnTo>
                  <a:lnTo>
                    <a:pt x="14834" y="17607"/>
                  </a:lnTo>
                  <a:lnTo>
                    <a:pt x="18548" y="18884"/>
                  </a:lnTo>
                  <a:lnTo>
                    <a:pt x="18550" y="18871"/>
                  </a:lnTo>
                  <a:cubicBezTo>
                    <a:pt x="18585" y="18882"/>
                    <a:pt x="18618" y="18900"/>
                    <a:pt x="18655" y="18900"/>
                  </a:cubicBezTo>
                  <a:cubicBezTo>
                    <a:pt x="18926" y="18900"/>
                    <a:pt x="19145" y="18598"/>
                    <a:pt x="19145" y="18225"/>
                  </a:cubicBezTo>
                  <a:cubicBezTo>
                    <a:pt x="19145" y="18181"/>
                    <a:pt x="19135" y="18143"/>
                    <a:pt x="19130" y="18102"/>
                  </a:cubicBezTo>
                  <a:lnTo>
                    <a:pt x="19137" y="18100"/>
                  </a:lnTo>
                  <a:lnTo>
                    <a:pt x="17830" y="8513"/>
                  </a:lnTo>
                  <a:lnTo>
                    <a:pt x="21292" y="6699"/>
                  </a:lnTo>
                  <a:cubicBezTo>
                    <a:pt x="21296" y="6697"/>
                    <a:pt x="21301" y="6695"/>
                    <a:pt x="21306" y="6692"/>
                  </a:cubicBezTo>
                  <a:lnTo>
                    <a:pt x="21320" y="6684"/>
                  </a:lnTo>
                  <a:lnTo>
                    <a:pt x="21319" y="6680"/>
                  </a:lnTo>
                  <a:cubicBezTo>
                    <a:pt x="21484" y="6571"/>
                    <a:pt x="21600" y="6344"/>
                    <a:pt x="21600" y="6075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accent3"/>
              </a:solidFill>
              <a:miter lim="400000"/>
            </a:ln>
          </p:spPr>
          <p:txBody>
            <a:bodyPr lIns="25393" tIns="25393" rIns="25393" bIns="25393" anchor="ctr"/>
            <a:lstStyle/>
            <a:p>
              <a:pPr defTabSz="30470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lang="pt-BR" sz="2000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36BC4378-AD6C-BC8C-89A5-E1CE6FA71F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632351" y="3117440"/>
              <a:ext cx="548843" cy="548843"/>
            </a:xfrm>
            <a:prstGeom prst="ellipse">
              <a:avLst/>
            </a:prstGeom>
            <a:noFill/>
            <a:ln w="222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2400" b="1" dirty="0">
                <a:solidFill>
                  <a:schemeClr val="accent3"/>
                </a:solidFill>
                <a:latin typeface="+mj-lt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02B1781-8576-33F3-9626-2F5771221843}"/>
              </a:ext>
            </a:extLst>
          </p:cNvPr>
          <p:cNvSpPr txBox="1"/>
          <p:nvPr/>
        </p:nvSpPr>
        <p:spPr>
          <a:xfrm>
            <a:off x="781491" y="4695799"/>
            <a:ext cx="9249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>
                <a:solidFill>
                  <a:srgbClr val="FFFF00"/>
                </a:solidFill>
                <a:effectLst/>
                <a:latin typeface="+mj-lt"/>
              </a:rPr>
              <a:t>{"type":"</a:t>
            </a:r>
            <a:r>
              <a:rPr lang="nl-NL" sz="2800" b="1" dirty="0">
                <a:solidFill>
                  <a:srgbClr val="92D050"/>
                </a:solidFill>
                <a:effectLst/>
                <a:latin typeface="+mj-lt"/>
              </a:rPr>
              <a:t>node</a:t>
            </a:r>
            <a:r>
              <a:rPr lang="nl-NL" sz="2800" b="1" dirty="0">
                <a:solidFill>
                  <a:srgbClr val="FFFF00"/>
                </a:solidFill>
                <a:effectLst/>
                <a:latin typeface="+mj-lt"/>
              </a:rPr>
              <a:t>","schema":"</a:t>
            </a:r>
            <a:r>
              <a:rPr lang="nl-NL" sz="2800" b="1" dirty="0">
                <a:solidFill>
                  <a:srgbClr val="92D050"/>
                </a:solidFill>
                <a:effectLst/>
                <a:latin typeface="+mj-lt"/>
              </a:rPr>
              <a:t>node</a:t>
            </a:r>
            <a:r>
              <a:rPr lang="nl-NL" sz="2800" b="1" dirty="0">
                <a:solidFill>
                  <a:srgbClr val="FFFF00"/>
                </a:solidFill>
                <a:effectLst/>
                <a:latin typeface="+mj-lt"/>
              </a:rPr>
              <a:t>","table":"</a:t>
            </a:r>
            <a:r>
              <a:rPr lang="nl-NL" sz="2800" b="1" dirty="0">
                <a:solidFill>
                  <a:srgbClr val="92D050"/>
                </a:solidFill>
                <a:effectLst/>
                <a:latin typeface="+mj-lt"/>
              </a:rPr>
              <a:t>club</a:t>
            </a:r>
            <a:r>
              <a:rPr lang="nl-NL" sz="2800" b="1" dirty="0">
                <a:solidFill>
                  <a:srgbClr val="FFFF00"/>
                </a:solidFill>
                <a:effectLst/>
                <a:latin typeface="+mj-lt"/>
              </a:rPr>
              <a:t>","id":</a:t>
            </a:r>
            <a:r>
              <a:rPr lang="nl-NL" sz="2800" b="1" dirty="0">
                <a:solidFill>
                  <a:srgbClr val="92D050"/>
                </a:solidFill>
                <a:effectLst/>
                <a:latin typeface="+mj-lt"/>
              </a:rPr>
              <a:t>0</a:t>
            </a:r>
            <a:r>
              <a:rPr lang="nl-NL" sz="2800" b="1" dirty="0">
                <a:solidFill>
                  <a:srgbClr val="FFFF00"/>
                </a:solidFill>
                <a:effectLst/>
                <a:latin typeface="+mj-lt"/>
              </a:rPr>
              <a:t>}</a:t>
            </a:r>
            <a:endParaRPr lang="en-US" sz="2800" b="1" dirty="0">
              <a:solidFill>
                <a:srgbClr val="FFFF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53621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261242AB-5B28-8441-88EF-EF27D1EBD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992" y="577849"/>
            <a:ext cx="11671593" cy="818705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+mj-lt"/>
              </a:rPr>
              <a:t> Carga de Dados para </a:t>
            </a:r>
            <a:r>
              <a:rPr lang="en-US" dirty="0" err="1">
                <a:latin typeface="+mj-lt"/>
              </a:rPr>
              <a:t>Tabelas</a:t>
            </a:r>
            <a:r>
              <a:rPr lang="en-US" dirty="0">
                <a:latin typeface="+mj-lt"/>
              </a:rPr>
              <a:t> de </a:t>
            </a:r>
            <a:r>
              <a:rPr lang="en-US" dirty="0" err="1">
                <a:latin typeface="+mj-lt"/>
              </a:rPr>
              <a:t>Grafos</a:t>
            </a:r>
            <a:endParaRPr lang="en-US" dirty="0">
              <a:latin typeface="+mj-lt"/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5FBCFA41-5E00-46CC-8B33-06A83CFB7285}"/>
              </a:ext>
            </a:extLst>
          </p:cNvPr>
          <p:cNvSpPr txBox="1">
            <a:spLocks/>
          </p:cNvSpPr>
          <p:nvPr/>
        </p:nvSpPr>
        <p:spPr>
          <a:xfrm>
            <a:off x="474155" y="1564772"/>
            <a:ext cx="11184445" cy="321831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Font typeface="Arial"/>
              <a:buNone/>
              <a:defRPr lang="en-US" sz="2400" b="0" i="0" kern="1200" dirty="0">
                <a:solidFill>
                  <a:schemeClr val="tx2"/>
                </a:solidFill>
                <a:latin typeface="+mn-lt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20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marL="638175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3pPr>
            <a:lvl4pPr marL="9223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4pPr>
            <a:lvl5pPr marL="11890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3200" dirty="0"/>
              <a:t>INSERT normal para </a:t>
            </a:r>
            <a:r>
              <a:rPr lang="en-US" sz="3200" dirty="0" err="1"/>
              <a:t>tabelas</a:t>
            </a:r>
            <a:r>
              <a:rPr lang="en-US" sz="3200" dirty="0"/>
              <a:t> de NÓS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3200" dirty="0"/>
              <a:t>INSERT </a:t>
            </a:r>
            <a:r>
              <a:rPr lang="en-US" sz="3200" dirty="0" err="1"/>
              <a:t>nas</a:t>
            </a:r>
            <a:r>
              <a:rPr lang="en-US" sz="3200" dirty="0"/>
              <a:t> BORDAS </a:t>
            </a:r>
            <a:r>
              <a:rPr lang="en-US" sz="3200" dirty="0" err="1"/>
              <a:t>deve</a:t>
            </a:r>
            <a:r>
              <a:rPr lang="en-US" sz="3200" dirty="0"/>
              <a:t> </a:t>
            </a:r>
            <a:r>
              <a:rPr lang="en-US" sz="3200" dirty="0" err="1"/>
              <a:t>trazer</a:t>
            </a:r>
            <a:r>
              <a:rPr lang="en-US" sz="3200" dirty="0"/>
              <a:t> </a:t>
            </a:r>
            <a:r>
              <a:rPr lang="en-US" sz="3200" dirty="0" err="1"/>
              <a:t>os</a:t>
            </a:r>
            <a:r>
              <a:rPr lang="en-US" sz="3200" dirty="0"/>
              <a:t> $</a:t>
            </a:r>
            <a:r>
              <a:rPr lang="en-US" sz="3200" dirty="0" err="1"/>
              <a:t>node_id</a:t>
            </a:r>
            <a:r>
              <a:rPr lang="en-US" sz="3200" dirty="0"/>
              <a:t> das </a:t>
            </a:r>
            <a:r>
              <a:rPr lang="en-US" sz="3200" dirty="0" err="1"/>
              <a:t>tabelas</a:t>
            </a:r>
            <a:r>
              <a:rPr lang="en-US" sz="3200" dirty="0"/>
              <a:t> </a:t>
            </a:r>
            <a:r>
              <a:rPr lang="en-US" sz="3200" dirty="0" err="1"/>
              <a:t>envolvidas</a:t>
            </a:r>
            <a:r>
              <a:rPr lang="en-US" sz="3200" dirty="0"/>
              <a:t> e </a:t>
            </a:r>
            <a:r>
              <a:rPr lang="en-US" sz="3200" dirty="0" err="1"/>
              <a:t>qualquer</a:t>
            </a:r>
            <a:r>
              <a:rPr lang="en-US" sz="3200" dirty="0"/>
              <a:t> </a:t>
            </a:r>
            <a:r>
              <a:rPr lang="en-US" sz="3200" dirty="0" err="1"/>
              <a:t>atributo</a:t>
            </a:r>
            <a:r>
              <a:rPr lang="en-US" sz="3200" dirty="0"/>
              <a:t> </a:t>
            </a:r>
            <a:r>
              <a:rPr lang="en-US" sz="3200" dirty="0" err="1"/>
              <a:t>adicional</a:t>
            </a:r>
            <a:r>
              <a:rPr lang="en-US" sz="3200" dirty="0"/>
              <a:t>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371A946-556B-FEAE-A52B-174011C4802F}"/>
              </a:ext>
            </a:extLst>
          </p:cNvPr>
          <p:cNvGrpSpPr/>
          <p:nvPr/>
        </p:nvGrpSpPr>
        <p:grpSpPr>
          <a:xfrm>
            <a:off x="10058400" y="4572000"/>
            <a:ext cx="1800620" cy="1252491"/>
            <a:chOff x="1381408" y="3117440"/>
            <a:chExt cx="1350465" cy="939368"/>
          </a:xfrm>
        </p:grpSpPr>
        <p:sp>
          <p:nvSpPr>
            <p:cNvPr id="4" name="Text Placeholder 5">
              <a:extLst>
                <a:ext uri="{FF2B5EF4-FFF2-40B4-BE49-F238E27FC236}">
                  <a16:creationId xmlns:a16="http://schemas.microsoft.com/office/drawing/2014/main" id="{5B4DBDE6-E525-8A17-21C0-CC05B77DE8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>
              <a:spLocks/>
            </p:cNvSpPr>
            <p:nvPr/>
          </p:nvSpPr>
          <p:spPr>
            <a:xfrm>
              <a:off x="1381408" y="3666283"/>
              <a:ext cx="1350465" cy="390525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Clr>
                  <a:schemeClr val="accent3"/>
                </a:buClr>
                <a:buFont typeface="Arial"/>
                <a:buNone/>
                <a:defRPr lang="en-US" sz="2400" b="1" i="0" kern="1200" dirty="0">
                  <a:solidFill>
                    <a:schemeClr val="accent1"/>
                  </a:solidFill>
                  <a:latin typeface="Segoe UI Semibold" panose="020B0502040204020203" pitchFamily="34" charset="0"/>
                  <a:ea typeface="Segoe UI Semibold" panose="020B0502040204020203" pitchFamily="34" charset="0"/>
                  <a:cs typeface="Segoe UI Semibold" panose="020B0502040204020203" pitchFamily="34" charset="0"/>
                </a:defRPr>
              </a:lvl1pPr>
              <a:lvl2pPr marL="342900" indent="-342900" algn="l" defTabSz="914400" rtl="0" eaLnBrk="1" latinLnBrk="0" hangingPunct="1">
                <a:spcBef>
                  <a:spcPct val="20000"/>
                </a:spcBef>
                <a:buClr>
                  <a:schemeClr val="accent3"/>
                </a:buClr>
                <a:buFont typeface="Arial"/>
                <a:buChar char="•"/>
                <a:defRPr lang="en-US" sz="2000" b="0" i="0" kern="1200" dirty="0" smtClean="0">
                  <a:solidFill>
                    <a:schemeClr val="tx1"/>
                  </a:solidFill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defRPr>
              </a:lvl2pPr>
              <a:lvl3pPr marL="638175" indent="-342900" algn="l" defTabSz="914400" rtl="0" eaLnBrk="1" latinLnBrk="0" hangingPunct="1">
                <a:spcBef>
                  <a:spcPct val="20000"/>
                </a:spcBef>
                <a:buClr>
                  <a:schemeClr val="accent3"/>
                </a:buClr>
                <a:buFont typeface="Arial"/>
                <a:buChar char="•"/>
                <a:defRPr lang="en-US" sz="1800" b="0" i="0" kern="1200" dirty="0" smtClean="0">
                  <a:solidFill>
                    <a:schemeClr val="tx1"/>
                  </a:solidFill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defRPr>
              </a:lvl3pPr>
              <a:lvl4pPr marL="922338" indent="-342900" algn="l" defTabSz="914400" rtl="0" eaLnBrk="1" latinLnBrk="0" hangingPunct="1">
                <a:spcBef>
                  <a:spcPct val="20000"/>
                </a:spcBef>
                <a:buClr>
                  <a:schemeClr val="accent3"/>
                </a:buClr>
                <a:buFont typeface="Arial"/>
                <a:buChar char="•"/>
                <a:defRPr lang="en-US" sz="1800" b="0" i="0" kern="1200" dirty="0" smtClean="0">
                  <a:solidFill>
                    <a:schemeClr val="tx1"/>
                  </a:solidFill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defRPr>
              </a:lvl4pPr>
              <a:lvl5pPr marL="1189038" indent="-342900" algn="l" defTabSz="914400" rtl="0" eaLnBrk="1" latinLnBrk="0" hangingPunct="1">
                <a:spcBef>
                  <a:spcPct val="20000"/>
                </a:spcBef>
                <a:buClr>
                  <a:schemeClr val="accent3"/>
                </a:buClr>
                <a:buFont typeface="Arial"/>
                <a:buChar char="•"/>
                <a:defRPr lang="en-US" sz="1800" b="0" i="0" kern="1200" dirty="0">
                  <a:solidFill>
                    <a:schemeClr val="tx1"/>
                  </a:solidFill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pt-BR" sz="3200" dirty="0"/>
                <a:t>Demo</a:t>
              </a:r>
            </a:p>
          </p:txBody>
        </p:sp>
        <p:sp>
          <p:nvSpPr>
            <p:cNvPr id="9" name="Shape 2775">
              <a:extLst>
                <a:ext uri="{FF2B5EF4-FFF2-40B4-BE49-F238E27FC236}">
                  <a16:creationId xmlns:a16="http://schemas.microsoft.com/office/drawing/2014/main" id="{12FE0A85-0522-EC7B-FBF4-041A577756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728731" y="3258571"/>
              <a:ext cx="356082" cy="258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0755"/>
                  </a:moveTo>
                  <a:lnTo>
                    <a:pt x="1866" y="6075"/>
                  </a:lnTo>
                  <a:lnTo>
                    <a:pt x="10800" y="1395"/>
                  </a:lnTo>
                  <a:lnTo>
                    <a:pt x="19735" y="6075"/>
                  </a:lnTo>
                  <a:cubicBezTo>
                    <a:pt x="19735" y="6075"/>
                    <a:pt x="10800" y="10755"/>
                    <a:pt x="10800" y="10755"/>
                  </a:cubicBezTo>
                  <a:close/>
                  <a:moveTo>
                    <a:pt x="18031" y="17315"/>
                  </a:moveTo>
                  <a:lnTo>
                    <a:pt x="14834" y="16216"/>
                  </a:lnTo>
                  <a:lnTo>
                    <a:pt x="14832" y="16229"/>
                  </a:lnTo>
                  <a:cubicBezTo>
                    <a:pt x="14797" y="16218"/>
                    <a:pt x="14765" y="16200"/>
                    <a:pt x="14727" y="16200"/>
                  </a:cubicBezTo>
                  <a:cubicBezTo>
                    <a:pt x="14627" y="16200"/>
                    <a:pt x="14538" y="16251"/>
                    <a:pt x="14460" y="16324"/>
                  </a:cubicBezTo>
                  <a:lnTo>
                    <a:pt x="14455" y="16313"/>
                  </a:lnTo>
                  <a:lnTo>
                    <a:pt x="10820" y="20061"/>
                  </a:lnTo>
                  <a:lnTo>
                    <a:pt x="7658" y="16334"/>
                  </a:lnTo>
                  <a:lnTo>
                    <a:pt x="7653" y="16344"/>
                  </a:lnTo>
                  <a:cubicBezTo>
                    <a:pt x="7571" y="16259"/>
                    <a:pt x="7474" y="16200"/>
                    <a:pt x="7364" y="16200"/>
                  </a:cubicBezTo>
                  <a:cubicBezTo>
                    <a:pt x="7327" y="16200"/>
                    <a:pt x="7294" y="16218"/>
                    <a:pt x="7259" y="16229"/>
                  </a:cubicBezTo>
                  <a:lnTo>
                    <a:pt x="7257" y="16216"/>
                  </a:lnTo>
                  <a:lnTo>
                    <a:pt x="4013" y="17331"/>
                  </a:lnTo>
                  <a:lnTo>
                    <a:pt x="4767" y="9035"/>
                  </a:lnTo>
                  <a:lnTo>
                    <a:pt x="10589" y="12084"/>
                  </a:lnTo>
                  <a:lnTo>
                    <a:pt x="10591" y="12080"/>
                  </a:lnTo>
                  <a:cubicBezTo>
                    <a:pt x="10655" y="12122"/>
                    <a:pt x="10724" y="12150"/>
                    <a:pt x="10800" y="12150"/>
                  </a:cubicBezTo>
                  <a:cubicBezTo>
                    <a:pt x="10876" y="12150"/>
                    <a:pt x="10946" y="12122"/>
                    <a:pt x="11009" y="12080"/>
                  </a:cubicBezTo>
                  <a:lnTo>
                    <a:pt x="11011" y="12084"/>
                  </a:lnTo>
                  <a:lnTo>
                    <a:pt x="16897" y="9001"/>
                  </a:lnTo>
                  <a:cubicBezTo>
                    <a:pt x="16897" y="9001"/>
                    <a:pt x="18031" y="17315"/>
                    <a:pt x="18031" y="17315"/>
                  </a:cubicBezTo>
                  <a:close/>
                  <a:moveTo>
                    <a:pt x="21600" y="6075"/>
                  </a:moveTo>
                  <a:cubicBezTo>
                    <a:pt x="21600" y="5806"/>
                    <a:pt x="21484" y="5579"/>
                    <a:pt x="21319" y="5470"/>
                  </a:cubicBezTo>
                  <a:lnTo>
                    <a:pt x="21320" y="5466"/>
                  </a:lnTo>
                  <a:lnTo>
                    <a:pt x="21306" y="5458"/>
                  </a:lnTo>
                  <a:cubicBezTo>
                    <a:pt x="21301" y="5455"/>
                    <a:pt x="21296" y="5453"/>
                    <a:pt x="21292" y="5451"/>
                  </a:cubicBezTo>
                  <a:lnTo>
                    <a:pt x="11011" y="66"/>
                  </a:lnTo>
                  <a:lnTo>
                    <a:pt x="11009" y="70"/>
                  </a:lnTo>
                  <a:cubicBezTo>
                    <a:pt x="10946" y="28"/>
                    <a:pt x="10876" y="0"/>
                    <a:pt x="10800" y="0"/>
                  </a:cubicBezTo>
                  <a:cubicBezTo>
                    <a:pt x="10724" y="0"/>
                    <a:pt x="10655" y="28"/>
                    <a:pt x="10591" y="70"/>
                  </a:cubicBezTo>
                  <a:lnTo>
                    <a:pt x="10589" y="66"/>
                  </a:lnTo>
                  <a:lnTo>
                    <a:pt x="309" y="5451"/>
                  </a:lnTo>
                  <a:cubicBezTo>
                    <a:pt x="304" y="5453"/>
                    <a:pt x="299" y="5455"/>
                    <a:pt x="295" y="5458"/>
                  </a:cubicBezTo>
                  <a:lnTo>
                    <a:pt x="280" y="5466"/>
                  </a:lnTo>
                  <a:lnTo>
                    <a:pt x="281" y="5470"/>
                  </a:lnTo>
                  <a:cubicBezTo>
                    <a:pt x="116" y="5579"/>
                    <a:pt x="0" y="5806"/>
                    <a:pt x="0" y="6075"/>
                  </a:cubicBezTo>
                  <a:cubicBezTo>
                    <a:pt x="0" y="6344"/>
                    <a:pt x="116" y="6571"/>
                    <a:pt x="281" y="6680"/>
                  </a:cubicBezTo>
                  <a:lnTo>
                    <a:pt x="280" y="6684"/>
                  </a:lnTo>
                  <a:lnTo>
                    <a:pt x="295" y="6692"/>
                  </a:lnTo>
                  <a:cubicBezTo>
                    <a:pt x="299" y="6695"/>
                    <a:pt x="304" y="6697"/>
                    <a:pt x="309" y="6699"/>
                  </a:cubicBezTo>
                  <a:lnTo>
                    <a:pt x="1230" y="7182"/>
                  </a:lnTo>
                  <a:lnTo>
                    <a:pt x="608" y="13603"/>
                  </a:lnTo>
                  <a:cubicBezTo>
                    <a:pt x="251" y="13805"/>
                    <a:pt x="0" y="14287"/>
                    <a:pt x="0" y="14850"/>
                  </a:cubicBezTo>
                  <a:cubicBezTo>
                    <a:pt x="0" y="15596"/>
                    <a:pt x="439" y="16200"/>
                    <a:pt x="982" y="16200"/>
                  </a:cubicBezTo>
                  <a:cubicBezTo>
                    <a:pt x="1524" y="16200"/>
                    <a:pt x="1964" y="15596"/>
                    <a:pt x="1964" y="14850"/>
                  </a:cubicBezTo>
                  <a:cubicBezTo>
                    <a:pt x="1964" y="14416"/>
                    <a:pt x="1812" y="14034"/>
                    <a:pt x="1580" y="13787"/>
                  </a:cubicBezTo>
                  <a:lnTo>
                    <a:pt x="2173" y="7676"/>
                  </a:lnTo>
                  <a:lnTo>
                    <a:pt x="3822" y="8540"/>
                  </a:lnTo>
                  <a:lnTo>
                    <a:pt x="2950" y="18135"/>
                  </a:lnTo>
                  <a:lnTo>
                    <a:pt x="2958" y="18138"/>
                  </a:lnTo>
                  <a:cubicBezTo>
                    <a:pt x="2955" y="18167"/>
                    <a:pt x="2945" y="18193"/>
                    <a:pt x="2945" y="18225"/>
                  </a:cubicBezTo>
                  <a:cubicBezTo>
                    <a:pt x="2945" y="18598"/>
                    <a:pt x="3165" y="18900"/>
                    <a:pt x="3436" y="18900"/>
                  </a:cubicBezTo>
                  <a:cubicBezTo>
                    <a:pt x="3474" y="18900"/>
                    <a:pt x="3506" y="18884"/>
                    <a:pt x="3541" y="18873"/>
                  </a:cubicBezTo>
                  <a:lnTo>
                    <a:pt x="3543" y="18884"/>
                  </a:lnTo>
                  <a:lnTo>
                    <a:pt x="7238" y="17613"/>
                  </a:lnTo>
                  <a:lnTo>
                    <a:pt x="10506" y="21465"/>
                  </a:lnTo>
                  <a:lnTo>
                    <a:pt x="10510" y="21456"/>
                  </a:lnTo>
                  <a:cubicBezTo>
                    <a:pt x="10593" y="21541"/>
                    <a:pt x="10690" y="21600"/>
                    <a:pt x="10800" y="21600"/>
                  </a:cubicBezTo>
                  <a:cubicBezTo>
                    <a:pt x="10901" y="21600"/>
                    <a:pt x="10989" y="21548"/>
                    <a:pt x="11068" y="21476"/>
                  </a:cubicBezTo>
                  <a:lnTo>
                    <a:pt x="11072" y="21487"/>
                  </a:lnTo>
                  <a:lnTo>
                    <a:pt x="14834" y="17607"/>
                  </a:lnTo>
                  <a:lnTo>
                    <a:pt x="18548" y="18884"/>
                  </a:lnTo>
                  <a:lnTo>
                    <a:pt x="18550" y="18871"/>
                  </a:lnTo>
                  <a:cubicBezTo>
                    <a:pt x="18585" y="18882"/>
                    <a:pt x="18618" y="18900"/>
                    <a:pt x="18655" y="18900"/>
                  </a:cubicBezTo>
                  <a:cubicBezTo>
                    <a:pt x="18926" y="18900"/>
                    <a:pt x="19145" y="18598"/>
                    <a:pt x="19145" y="18225"/>
                  </a:cubicBezTo>
                  <a:cubicBezTo>
                    <a:pt x="19145" y="18181"/>
                    <a:pt x="19135" y="18143"/>
                    <a:pt x="19130" y="18102"/>
                  </a:cubicBezTo>
                  <a:lnTo>
                    <a:pt x="19137" y="18100"/>
                  </a:lnTo>
                  <a:lnTo>
                    <a:pt x="17830" y="8513"/>
                  </a:lnTo>
                  <a:lnTo>
                    <a:pt x="21292" y="6699"/>
                  </a:lnTo>
                  <a:cubicBezTo>
                    <a:pt x="21296" y="6697"/>
                    <a:pt x="21301" y="6695"/>
                    <a:pt x="21306" y="6692"/>
                  </a:cubicBezTo>
                  <a:lnTo>
                    <a:pt x="21320" y="6684"/>
                  </a:lnTo>
                  <a:lnTo>
                    <a:pt x="21319" y="6680"/>
                  </a:lnTo>
                  <a:cubicBezTo>
                    <a:pt x="21484" y="6571"/>
                    <a:pt x="21600" y="6344"/>
                    <a:pt x="21600" y="6075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accent3"/>
              </a:solidFill>
              <a:miter lim="400000"/>
            </a:ln>
          </p:spPr>
          <p:txBody>
            <a:bodyPr lIns="25393" tIns="25393" rIns="25393" bIns="25393" anchor="ctr"/>
            <a:lstStyle/>
            <a:p>
              <a:pPr defTabSz="30470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lang="pt-BR" sz="2000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36BC4378-AD6C-BC8C-89A5-E1CE6FA71F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632351" y="3117440"/>
              <a:ext cx="548843" cy="548843"/>
            </a:xfrm>
            <a:prstGeom prst="ellipse">
              <a:avLst/>
            </a:prstGeom>
            <a:noFill/>
            <a:ln w="222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2400" b="1" dirty="0">
                <a:solidFill>
                  <a:schemeClr val="accent3"/>
                </a:solidFill>
                <a:latin typeface="+mj-lt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02B1781-8576-33F3-9626-2F5771221843}"/>
              </a:ext>
            </a:extLst>
          </p:cNvPr>
          <p:cNvSpPr txBox="1"/>
          <p:nvPr/>
        </p:nvSpPr>
        <p:spPr>
          <a:xfrm>
            <a:off x="976124" y="3513680"/>
            <a:ext cx="924957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b="1" dirty="0">
                <a:solidFill>
                  <a:srgbClr val="FFFF00"/>
                </a:solidFill>
                <a:effectLst/>
                <a:latin typeface="+mj-lt"/>
              </a:rPr>
              <a:t>INSERT INTO edge.clubXcountry</a:t>
            </a:r>
          </a:p>
          <a:p>
            <a:r>
              <a:rPr lang="nl-NL" sz="2600" b="1" dirty="0">
                <a:solidFill>
                  <a:srgbClr val="FFFF00"/>
                </a:solidFill>
                <a:effectLst/>
                <a:latin typeface="+mj-lt"/>
              </a:rPr>
              <a:t>SELECT NCL.$node_id , NCO.$node_id</a:t>
            </a:r>
          </a:p>
          <a:p>
            <a:r>
              <a:rPr lang="nl-NL" sz="2600" b="1" dirty="0">
                <a:solidFill>
                  <a:srgbClr val="FFFF00"/>
                </a:solidFill>
                <a:effectLst/>
                <a:latin typeface="+mj-lt"/>
              </a:rPr>
              <a:t>FROM node.club NCL</a:t>
            </a:r>
          </a:p>
          <a:p>
            <a:r>
              <a:rPr lang="nl-NL" sz="2600" b="1" dirty="0">
                <a:solidFill>
                  <a:srgbClr val="FFFF00"/>
                </a:solidFill>
                <a:effectLst/>
                <a:latin typeface="+mj-lt"/>
              </a:rPr>
              <a:t>INNER JOIN relational.club RC ON NCL.ID = RC.ID</a:t>
            </a:r>
          </a:p>
          <a:p>
            <a:r>
              <a:rPr lang="nl-NL" sz="2600" b="1" dirty="0">
                <a:solidFill>
                  <a:srgbClr val="FFFF00"/>
                </a:solidFill>
                <a:effectLst/>
                <a:latin typeface="+mj-lt"/>
              </a:rPr>
              <a:t>INNER JOIN node.country NCO ON CO.ID = RC.ID</a:t>
            </a:r>
          </a:p>
          <a:p>
            <a:r>
              <a:rPr lang="nl-NL" sz="2600" b="1" dirty="0">
                <a:solidFill>
                  <a:srgbClr val="FFFF00"/>
                </a:solidFill>
                <a:effectLst/>
                <a:latin typeface="+mj-lt"/>
              </a:rPr>
              <a:t>GO</a:t>
            </a:r>
            <a:endParaRPr lang="en-US" sz="2600" b="1" dirty="0">
              <a:solidFill>
                <a:srgbClr val="FFFF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073071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261242AB-5B28-8441-88EF-EF27D1EBD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992" y="577849"/>
            <a:ext cx="11610621" cy="818705"/>
          </a:xfrm>
        </p:spPr>
        <p:txBody>
          <a:bodyPr>
            <a:normAutofit fontScale="90000"/>
          </a:bodyPr>
          <a:lstStyle/>
          <a:p>
            <a:r>
              <a:rPr lang="en-US" noProof="0" dirty="0" err="1">
                <a:latin typeface="+mj-lt"/>
              </a:rPr>
              <a:t>Consultando</a:t>
            </a:r>
            <a:r>
              <a:rPr lang="en-US" noProof="0" dirty="0">
                <a:latin typeface="+mj-lt"/>
              </a:rPr>
              <a:t> Dados de </a:t>
            </a:r>
            <a:r>
              <a:rPr lang="en-US" noProof="0" dirty="0" err="1">
                <a:latin typeface="+mj-lt"/>
              </a:rPr>
              <a:t>Grafos</a:t>
            </a:r>
            <a:endParaRPr lang="en-US" sz="4800" dirty="0">
              <a:latin typeface="+mj-lt"/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5FBCFA41-5E00-46CC-8B33-06A83CFB7285}"/>
              </a:ext>
            </a:extLst>
          </p:cNvPr>
          <p:cNvSpPr txBox="1">
            <a:spLocks/>
          </p:cNvSpPr>
          <p:nvPr/>
        </p:nvSpPr>
        <p:spPr>
          <a:xfrm>
            <a:off x="416992" y="1928137"/>
            <a:ext cx="6514057" cy="142466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Font typeface="Arial"/>
              <a:buNone/>
              <a:defRPr lang="en-US" sz="2400" b="0" i="0" kern="1200" dirty="0">
                <a:solidFill>
                  <a:schemeClr val="tx2"/>
                </a:solidFill>
                <a:latin typeface="+mn-lt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20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marL="638175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3pPr>
            <a:lvl4pPr marL="9223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4pPr>
            <a:lvl5pPr marL="11890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3200" dirty="0"/>
              <a:t>Principal </a:t>
            </a:r>
            <a:r>
              <a:rPr lang="en-US" sz="3200" dirty="0" err="1"/>
              <a:t>diferença</a:t>
            </a:r>
            <a:r>
              <a:rPr lang="en-US" sz="3200" dirty="0"/>
              <a:t>:</a:t>
            </a:r>
          </a:p>
          <a:p>
            <a:pPr algn="ctr"/>
            <a:r>
              <a:rPr lang="en-US" sz="3200" b="1" dirty="0" err="1"/>
              <a:t>Não</a:t>
            </a:r>
            <a:r>
              <a:rPr lang="en-US" sz="3200" b="1" dirty="0"/>
              <a:t> </a:t>
            </a:r>
            <a:r>
              <a:rPr lang="en-US" sz="3200" b="1" dirty="0" err="1"/>
              <a:t>existe</a:t>
            </a:r>
            <a:r>
              <a:rPr lang="en-US" sz="3200" b="1" dirty="0">
                <a:solidFill>
                  <a:srgbClr val="00B050"/>
                </a:solidFill>
              </a:rPr>
              <a:t> JOIN</a:t>
            </a:r>
            <a:r>
              <a:rPr lang="en-US" sz="3200" dirty="0"/>
              <a:t>.</a:t>
            </a:r>
          </a:p>
        </p:txBody>
      </p:sp>
      <p:pic>
        <p:nvPicPr>
          <p:cNvPr id="2" name="Picture 1" descr="TDE es criptografia aplicada a los archivos de datos, logs y backups de SQL.">
            <a:extLst>
              <a:ext uri="{FF2B5EF4-FFF2-40B4-BE49-F238E27FC236}">
                <a16:creationId xmlns:a16="http://schemas.microsoft.com/office/drawing/2014/main" id="{0C4091B2-B516-406D-AE73-5F2AF95A77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781800" y="1600200"/>
            <a:ext cx="4404192" cy="2477357"/>
          </a:xfrm>
          <a:prstGeom prst="rect">
            <a:avLst/>
          </a:prstGeom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E180414-8596-4582-B481-4D02AAED5005}"/>
              </a:ext>
            </a:extLst>
          </p:cNvPr>
          <p:cNvSpPr txBox="1">
            <a:spLocks/>
          </p:cNvSpPr>
          <p:nvPr/>
        </p:nvSpPr>
        <p:spPr>
          <a:xfrm>
            <a:off x="416992" y="3823337"/>
            <a:ext cx="10131480" cy="349186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Font typeface="Arial"/>
              <a:buNone/>
              <a:defRPr lang="en-US" sz="2400" b="0" i="0" kern="1200" dirty="0">
                <a:solidFill>
                  <a:schemeClr val="tx2"/>
                </a:solidFill>
                <a:latin typeface="+mn-lt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20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marL="638175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3pPr>
            <a:lvl4pPr marL="9223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4pPr>
            <a:lvl5pPr marL="11890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3200" dirty="0"/>
              <a:t>O que se </a:t>
            </a:r>
            <a:r>
              <a:rPr lang="en-US" sz="3200" dirty="0" err="1"/>
              <a:t>usa</a:t>
            </a:r>
            <a:r>
              <a:rPr lang="en-US" sz="3200" dirty="0"/>
              <a:t>:</a:t>
            </a:r>
          </a:p>
          <a:p>
            <a:r>
              <a:rPr lang="en-US" sz="3200" dirty="0" err="1"/>
              <a:t>Operador</a:t>
            </a:r>
            <a:r>
              <a:rPr lang="en-US" sz="3200" b="1" dirty="0">
                <a:solidFill>
                  <a:srgbClr val="00B050"/>
                </a:solidFill>
              </a:rPr>
              <a:t> Match</a:t>
            </a:r>
            <a:r>
              <a:rPr lang="en-US" sz="3200" b="1" dirty="0"/>
              <a:t> </a:t>
            </a:r>
            <a:r>
              <a:rPr lang="en-US" sz="3200" dirty="0" err="1"/>
              <a:t>na</a:t>
            </a:r>
            <a:r>
              <a:rPr lang="en-US" sz="3200" dirty="0"/>
              <a:t> </a:t>
            </a:r>
            <a:r>
              <a:rPr lang="en-US" sz="3200" dirty="0" err="1"/>
              <a:t>cláusula</a:t>
            </a:r>
            <a:r>
              <a:rPr lang="en-US" sz="3200" dirty="0"/>
              <a:t> </a:t>
            </a:r>
            <a:r>
              <a:rPr lang="en-US" sz="3200" b="1" dirty="0"/>
              <a:t>WHERE</a:t>
            </a:r>
          </a:p>
          <a:p>
            <a:endParaRPr lang="en-US" sz="1600" dirty="0"/>
          </a:p>
          <a:p>
            <a:r>
              <a:rPr lang="en-US" sz="3200" dirty="0"/>
              <a:t>Ex: </a:t>
            </a:r>
          </a:p>
          <a:p>
            <a:pPr algn="ctr"/>
            <a:r>
              <a:rPr lang="en-US" sz="3200" b="1" dirty="0">
                <a:solidFill>
                  <a:srgbClr val="00B050"/>
                </a:solidFill>
                <a:highlight>
                  <a:srgbClr val="C0C0C0"/>
                </a:highlight>
                <a:latin typeface="Consolas" panose="020B0609020204030204" pitchFamily="49" charset="0"/>
              </a:rPr>
              <a:t>WHERE MATCH (t1-(t2)-&gt;t3</a:t>
            </a:r>
            <a:r>
              <a:rPr lang="en-US" sz="2133" b="1" dirty="0">
                <a:solidFill>
                  <a:srgbClr val="00B050"/>
                </a:solidFill>
                <a:highlight>
                  <a:srgbClr val="C0C0C0"/>
                </a:highlight>
                <a:latin typeface="Consolas" panose="020B0609020204030204" pitchFamily="49" charset="0"/>
              </a:rPr>
              <a:t>)</a:t>
            </a:r>
          </a:p>
          <a:p>
            <a:r>
              <a:rPr lang="en-US" sz="2133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</a:rPr>
              <a:t>       AND 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</a:rPr>
              <a:t>M.SEASON = '2009/2010'</a:t>
            </a:r>
            <a:endParaRPr lang="en-US" sz="32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73D67AB-92F9-A11C-D9D9-48405349EE88}"/>
              </a:ext>
            </a:extLst>
          </p:cNvPr>
          <p:cNvGrpSpPr/>
          <p:nvPr/>
        </p:nvGrpSpPr>
        <p:grpSpPr>
          <a:xfrm>
            <a:off x="10058400" y="4572000"/>
            <a:ext cx="1800620" cy="1252491"/>
            <a:chOff x="1381408" y="3117440"/>
            <a:chExt cx="1350465" cy="939368"/>
          </a:xfrm>
        </p:grpSpPr>
        <p:sp>
          <p:nvSpPr>
            <p:cNvPr id="5" name="Text Placeholder 5">
              <a:extLst>
                <a:ext uri="{FF2B5EF4-FFF2-40B4-BE49-F238E27FC236}">
                  <a16:creationId xmlns:a16="http://schemas.microsoft.com/office/drawing/2014/main" id="{30D32906-C665-4A4F-FC1A-701A06D571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>
              <a:spLocks/>
            </p:cNvSpPr>
            <p:nvPr/>
          </p:nvSpPr>
          <p:spPr>
            <a:xfrm>
              <a:off x="1381408" y="3666283"/>
              <a:ext cx="1350465" cy="390525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Clr>
                  <a:schemeClr val="accent3"/>
                </a:buClr>
                <a:buFont typeface="Arial"/>
                <a:buNone/>
                <a:defRPr lang="en-US" sz="2400" b="1" i="0" kern="1200" dirty="0">
                  <a:solidFill>
                    <a:schemeClr val="accent1"/>
                  </a:solidFill>
                  <a:latin typeface="Segoe UI Semibold" panose="020B0502040204020203" pitchFamily="34" charset="0"/>
                  <a:ea typeface="Segoe UI Semibold" panose="020B0502040204020203" pitchFamily="34" charset="0"/>
                  <a:cs typeface="Segoe UI Semibold" panose="020B0502040204020203" pitchFamily="34" charset="0"/>
                </a:defRPr>
              </a:lvl1pPr>
              <a:lvl2pPr marL="342900" indent="-342900" algn="l" defTabSz="914400" rtl="0" eaLnBrk="1" latinLnBrk="0" hangingPunct="1">
                <a:spcBef>
                  <a:spcPct val="20000"/>
                </a:spcBef>
                <a:buClr>
                  <a:schemeClr val="accent3"/>
                </a:buClr>
                <a:buFont typeface="Arial"/>
                <a:buChar char="•"/>
                <a:defRPr lang="en-US" sz="2000" b="0" i="0" kern="1200" dirty="0" smtClean="0">
                  <a:solidFill>
                    <a:schemeClr val="tx1"/>
                  </a:solidFill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defRPr>
              </a:lvl2pPr>
              <a:lvl3pPr marL="638175" indent="-342900" algn="l" defTabSz="914400" rtl="0" eaLnBrk="1" latinLnBrk="0" hangingPunct="1">
                <a:spcBef>
                  <a:spcPct val="20000"/>
                </a:spcBef>
                <a:buClr>
                  <a:schemeClr val="accent3"/>
                </a:buClr>
                <a:buFont typeface="Arial"/>
                <a:buChar char="•"/>
                <a:defRPr lang="en-US" sz="1800" b="0" i="0" kern="1200" dirty="0" smtClean="0">
                  <a:solidFill>
                    <a:schemeClr val="tx1"/>
                  </a:solidFill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defRPr>
              </a:lvl3pPr>
              <a:lvl4pPr marL="922338" indent="-342900" algn="l" defTabSz="914400" rtl="0" eaLnBrk="1" latinLnBrk="0" hangingPunct="1">
                <a:spcBef>
                  <a:spcPct val="20000"/>
                </a:spcBef>
                <a:buClr>
                  <a:schemeClr val="accent3"/>
                </a:buClr>
                <a:buFont typeface="Arial"/>
                <a:buChar char="•"/>
                <a:defRPr lang="en-US" sz="1800" b="0" i="0" kern="1200" dirty="0" smtClean="0">
                  <a:solidFill>
                    <a:schemeClr val="tx1"/>
                  </a:solidFill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defRPr>
              </a:lvl4pPr>
              <a:lvl5pPr marL="1189038" indent="-342900" algn="l" defTabSz="914400" rtl="0" eaLnBrk="1" latinLnBrk="0" hangingPunct="1">
                <a:spcBef>
                  <a:spcPct val="20000"/>
                </a:spcBef>
                <a:buClr>
                  <a:schemeClr val="accent3"/>
                </a:buClr>
                <a:buFont typeface="Arial"/>
                <a:buChar char="•"/>
                <a:defRPr lang="en-US" sz="1800" b="0" i="0" kern="1200" dirty="0">
                  <a:solidFill>
                    <a:schemeClr val="tx1"/>
                  </a:solidFill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pt-BR" sz="3200" dirty="0"/>
                <a:t>Demo</a:t>
              </a:r>
            </a:p>
          </p:txBody>
        </p:sp>
        <p:sp>
          <p:nvSpPr>
            <p:cNvPr id="6" name="Shape 2775">
              <a:extLst>
                <a:ext uri="{FF2B5EF4-FFF2-40B4-BE49-F238E27FC236}">
                  <a16:creationId xmlns:a16="http://schemas.microsoft.com/office/drawing/2014/main" id="{D4A08CC2-C4A6-1BBA-8A6D-022EC0D0D2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728731" y="3258571"/>
              <a:ext cx="356082" cy="258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0755"/>
                  </a:moveTo>
                  <a:lnTo>
                    <a:pt x="1866" y="6075"/>
                  </a:lnTo>
                  <a:lnTo>
                    <a:pt x="10800" y="1395"/>
                  </a:lnTo>
                  <a:lnTo>
                    <a:pt x="19735" y="6075"/>
                  </a:lnTo>
                  <a:cubicBezTo>
                    <a:pt x="19735" y="6075"/>
                    <a:pt x="10800" y="10755"/>
                    <a:pt x="10800" y="10755"/>
                  </a:cubicBezTo>
                  <a:close/>
                  <a:moveTo>
                    <a:pt x="18031" y="17315"/>
                  </a:moveTo>
                  <a:lnTo>
                    <a:pt x="14834" y="16216"/>
                  </a:lnTo>
                  <a:lnTo>
                    <a:pt x="14832" y="16229"/>
                  </a:lnTo>
                  <a:cubicBezTo>
                    <a:pt x="14797" y="16218"/>
                    <a:pt x="14765" y="16200"/>
                    <a:pt x="14727" y="16200"/>
                  </a:cubicBezTo>
                  <a:cubicBezTo>
                    <a:pt x="14627" y="16200"/>
                    <a:pt x="14538" y="16251"/>
                    <a:pt x="14460" y="16324"/>
                  </a:cubicBezTo>
                  <a:lnTo>
                    <a:pt x="14455" y="16313"/>
                  </a:lnTo>
                  <a:lnTo>
                    <a:pt x="10820" y="20061"/>
                  </a:lnTo>
                  <a:lnTo>
                    <a:pt x="7658" y="16334"/>
                  </a:lnTo>
                  <a:lnTo>
                    <a:pt x="7653" y="16344"/>
                  </a:lnTo>
                  <a:cubicBezTo>
                    <a:pt x="7571" y="16259"/>
                    <a:pt x="7474" y="16200"/>
                    <a:pt x="7364" y="16200"/>
                  </a:cubicBezTo>
                  <a:cubicBezTo>
                    <a:pt x="7327" y="16200"/>
                    <a:pt x="7294" y="16218"/>
                    <a:pt x="7259" y="16229"/>
                  </a:cubicBezTo>
                  <a:lnTo>
                    <a:pt x="7257" y="16216"/>
                  </a:lnTo>
                  <a:lnTo>
                    <a:pt x="4013" y="17331"/>
                  </a:lnTo>
                  <a:lnTo>
                    <a:pt x="4767" y="9035"/>
                  </a:lnTo>
                  <a:lnTo>
                    <a:pt x="10589" y="12084"/>
                  </a:lnTo>
                  <a:lnTo>
                    <a:pt x="10591" y="12080"/>
                  </a:lnTo>
                  <a:cubicBezTo>
                    <a:pt x="10655" y="12122"/>
                    <a:pt x="10724" y="12150"/>
                    <a:pt x="10800" y="12150"/>
                  </a:cubicBezTo>
                  <a:cubicBezTo>
                    <a:pt x="10876" y="12150"/>
                    <a:pt x="10946" y="12122"/>
                    <a:pt x="11009" y="12080"/>
                  </a:cubicBezTo>
                  <a:lnTo>
                    <a:pt x="11011" y="12084"/>
                  </a:lnTo>
                  <a:lnTo>
                    <a:pt x="16897" y="9001"/>
                  </a:lnTo>
                  <a:cubicBezTo>
                    <a:pt x="16897" y="9001"/>
                    <a:pt x="18031" y="17315"/>
                    <a:pt x="18031" y="17315"/>
                  </a:cubicBezTo>
                  <a:close/>
                  <a:moveTo>
                    <a:pt x="21600" y="6075"/>
                  </a:moveTo>
                  <a:cubicBezTo>
                    <a:pt x="21600" y="5806"/>
                    <a:pt x="21484" y="5579"/>
                    <a:pt x="21319" y="5470"/>
                  </a:cubicBezTo>
                  <a:lnTo>
                    <a:pt x="21320" y="5466"/>
                  </a:lnTo>
                  <a:lnTo>
                    <a:pt x="21306" y="5458"/>
                  </a:lnTo>
                  <a:cubicBezTo>
                    <a:pt x="21301" y="5455"/>
                    <a:pt x="21296" y="5453"/>
                    <a:pt x="21292" y="5451"/>
                  </a:cubicBezTo>
                  <a:lnTo>
                    <a:pt x="11011" y="66"/>
                  </a:lnTo>
                  <a:lnTo>
                    <a:pt x="11009" y="70"/>
                  </a:lnTo>
                  <a:cubicBezTo>
                    <a:pt x="10946" y="28"/>
                    <a:pt x="10876" y="0"/>
                    <a:pt x="10800" y="0"/>
                  </a:cubicBezTo>
                  <a:cubicBezTo>
                    <a:pt x="10724" y="0"/>
                    <a:pt x="10655" y="28"/>
                    <a:pt x="10591" y="70"/>
                  </a:cubicBezTo>
                  <a:lnTo>
                    <a:pt x="10589" y="66"/>
                  </a:lnTo>
                  <a:lnTo>
                    <a:pt x="309" y="5451"/>
                  </a:lnTo>
                  <a:cubicBezTo>
                    <a:pt x="304" y="5453"/>
                    <a:pt x="299" y="5455"/>
                    <a:pt x="295" y="5458"/>
                  </a:cubicBezTo>
                  <a:lnTo>
                    <a:pt x="280" y="5466"/>
                  </a:lnTo>
                  <a:lnTo>
                    <a:pt x="281" y="5470"/>
                  </a:lnTo>
                  <a:cubicBezTo>
                    <a:pt x="116" y="5579"/>
                    <a:pt x="0" y="5806"/>
                    <a:pt x="0" y="6075"/>
                  </a:cubicBezTo>
                  <a:cubicBezTo>
                    <a:pt x="0" y="6344"/>
                    <a:pt x="116" y="6571"/>
                    <a:pt x="281" y="6680"/>
                  </a:cubicBezTo>
                  <a:lnTo>
                    <a:pt x="280" y="6684"/>
                  </a:lnTo>
                  <a:lnTo>
                    <a:pt x="295" y="6692"/>
                  </a:lnTo>
                  <a:cubicBezTo>
                    <a:pt x="299" y="6695"/>
                    <a:pt x="304" y="6697"/>
                    <a:pt x="309" y="6699"/>
                  </a:cubicBezTo>
                  <a:lnTo>
                    <a:pt x="1230" y="7182"/>
                  </a:lnTo>
                  <a:lnTo>
                    <a:pt x="608" y="13603"/>
                  </a:lnTo>
                  <a:cubicBezTo>
                    <a:pt x="251" y="13805"/>
                    <a:pt x="0" y="14287"/>
                    <a:pt x="0" y="14850"/>
                  </a:cubicBezTo>
                  <a:cubicBezTo>
                    <a:pt x="0" y="15596"/>
                    <a:pt x="439" y="16200"/>
                    <a:pt x="982" y="16200"/>
                  </a:cubicBezTo>
                  <a:cubicBezTo>
                    <a:pt x="1524" y="16200"/>
                    <a:pt x="1964" y="15596"/>
                    <a:pt x="1964" y="14850"/>
                  </a:cubicBezTo>
                  <a:cubicBezTo>
                    <a:pt x="1964" y="14416"/>
                    <a:pt x="1812" y="14034"/>
                    <a:pt x="1580" y="13787"/>
                  </a:cubicBezTo>
                  <a:lnTo>
                    <a:pt x="2173" y="7676"/>
                  </a:lnTo>
                  <a:lnTo>
                    <a:pt x="3822" y="8540"/>
                  </a:lnTo>
                  <a:lnTo>
                    <a:pt x="2950" y="18135"/>
                  </a:lnTo>
                  <a:lnTo>
                    <a:pt x="2958" y="18138"/>
                  </a:lnTo>
                  <a:cubicBezTo>
                    <a:pt x="2955" y="18167"/>
                    <a:pt x="2945" y="18193"/>
                    <a:pt x="2945" y="18225"/>
                  </a:cubicBezTo>
                  <a:cubicBezTo>
                    <a:pt x="2945" y="18598"/>
                    <a:pt x="3165" y="18900"/>
                    <a:pt x="3436" y="18900"/>
                  </a:cubicBezTo>
                  <a:cubicBezTo>
                    <a:pt x="3474" y="18900"/>
                    <a:pt x="3506" y="18884"/>
                    <a:pt x="3541" y="18873"/>
                  </a:cubicBezTo>
                  <a:lnTo>
                    <a:pt x="3543" y="18884"/>
                  </a:lnTo>
                  <a:lnTo>
                    <a:pt x="7238" y="17613"/>
                  </a:lnTo>
                  <a:lnTo>
                    <a:pt x="10506" y="21465"/>
                  </a:lnTo>
                  <a:lnTo>
                    <a:pt x="10510" y="21456"/>
                  </a:lnTo>
                  <a:cubicBezTo>
                    <a:pt x="10593" y="21541"/>
                    <a:pt x="10690" y="21600"/>
                    <a:pt x="10800" y="21600"/>
                  </a:cubicBezTo>
                  <a:cubicBezTo>
                    <a:pt x="10901" y="21600"/>
                    <a:pt x="10989" y="21548"/>
                    <a:pt x="11068" y="21476"/>
                  </a:cubicBezTo>
                  <a:lnTo>
                    <a:pt x="11072" y="21487"/>
                  </a:lnTo>
                  <a:lnTo>
                    <a:pt x="14834" y="17607"/>
                  </a:lnTo>
                  <a:lnTo>
                    <a:pt x="18548" y="18884"/>
                  </a:lnTo>
                  <a:lnTo>
                    <a:pt x="18550" y="18871"/>
                  </a:lnTo>
                  <a:cubicBezTo>
                    <a:pt x="18585" y="18882"/>
                    <a:pt x="18618" y="18900"/>
                    <a:pt x="18655" y="18900"/>
                  </a:cubicBezTo>
                  <a:cubicBezTo>
                    <a:pt x="18926" y="18900"/>
                    <a:pt x="19145" y="18598"/>
                    <a:pt x="19145" y="18225"/>
                  </a:cubicBezTo>
                  <a:cubicBezTo>
                    <a:pt x="19145" y="18181"/>
                    <a:pt x="19135" y="18143"/>
                    <a:pt x="19130" y="18102"/>
                  </a:cubicBezTo>
                  <a:lnTo>
                    <a:pt x="19137" y="18100"/>
                  </a:lnTo>
                  <a:lnTo>
                    <a:pt x="17830" y="8513"/>
                  </a:lnTo>
                  <a:lnTo>
                    <a:pt x="21292" y="6699"/>
                  </a:lnTo>
                  <a:cubicBezTo>
                    <a:pt x="21296" y="6697"/>
                    <a:pt x="21301" y="6695"/>
                    <a:pt x="21306" y="6692"/>
                  </a:cubicBezTo>
                  <a:lnTo>
                    <a:pt x="21320" y="6684"/>
                  </a:lnTo>
                  <a:lnTo>
                    <a:pt x="21319" y="6680"/>
                  </a:lnTo>
                  <a:cubicBezTo>
                    <a:pt x="21484" y="6571"/>
                    <a:pt x="21600" y="6344"/>
                    <a:pt x="21600" y="6075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accent3"/>
              </a:solidFill>
              <a:miter lim="400000"/>
            </a:ln>
          </p:spPr>
          <p:txBody>
            <a:bodyPr lIns="25393" tIns="25393" rIns="25393" bIns="25393" anchor="ctr"/>
            <a:lstStyle/>
            <a:p>
              <a:pPr defTabSz="30470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lang="pt-BR" sz="2000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DE5AAD0-F24E-3538-81ED-1C638F3C3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632351" y="3117440"/>
              <a:ext cx="548843" cy="548843"/>
            </a:xfrm>
            <a:prstGeom prst="ellipse">
              <a:avLst/>
            </a:prstGeom>
            <a:noFill/>
            <a:ln w="222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2400" b="1" dirty="0">
                <a:solidFill>
                  <a:schemeClr val="accent3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76829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261242AB-5B28-8441-88EF-EF27D1EBD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992" y="577849"/>
            <a:ext cx="11671593" cy="818705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+mj-lt"/>
              </a:rPr>
              <a:t> Observe a DIREÇÃO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5FBCFA41-5E00-46CC-8B33-06A83CFB7285}"/>
              </a:ext>
            </a:extLst>
          </p:cNvPr>
          <p:cNvSpPr txBox="1">
            <a:spLocks/>
          </p:cNvSpPr>
          <p:nvPr/>
        </p:nvSpPr>
        <p:spPr>
          <a:xfrm>
            <a:off x="474155" y="1564771"/>
            <a:ext cx="10654393" cy="476347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Font typeface="Arial"/>
              <a:buNone/>
              <a:defRPr lang="en-US" sz="2400" b="0" i="0" kern="1200" dirty="0">
                <a:solidFill>
                  <a:schemeClr val="tx2"/>
                </a:solidFill>
                <a:latin typeface="+mn-lt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20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marL="638175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3pPr>
            <a:lvl4pPr marL="9223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4pPr>
            <a:lvl5pPr marL="11890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3200" dirty="0" err="1"/>
              <a:t>Operador</a:t>
            </a:r>
            <a:r>
              <a:rPr lang="en-US" sz="3200" dirty="0"/>
              <a:t> MATCH </a:t>
            </a:r>
            <a:r>
              <a:rPr lang="en-US" sz="3200" dirty="0" err="1"/>
              <a:t>usa</a:t>
            </a:r>
            <a:r>
              <a:rPr lang="en-US" sz="3200" dirty="0"/>
              <a:t> </a:t>
            </a:r>
            <a:r>
              <a:rPr lang="en-US" sz="3200" dirty="0" err="1"/>
              <a:t>ao</a:t>
            </a:r>
            <a:r>
              <a:rPr lang="en-US" sz="3200" dirty="0"/>
              <a:t> </a:t>
            </a:r>
            <a:r>
              <a:rPr lang="en-US" sz="3200" dirty="0" err="1"/>
              <a:t>menos</a:t>
            </a:r>
            <a:r>
              <a:rPr lang="en-US" sz="3200" dirty="0"/>
              <a:t> 1 </a:t>
            </a:r>
            <a:r>
              <a:rPr lang="en-US" sz="3200" dirty="0" err="1"/>
              <a:t>nó</a:t>
            </a:r>
            <a:r>
              <a:rPr lang="en-US" sz="3200" dirty="0"/>
              <a:t> e 1 </a:t>
            </a:r>
            <a:r>
              <a:rPr lang="en-US" sz="3200" dirty="0" err="1"/>
              <a:t>borda</a:t>
            </a:r>
            <a:endParaRPr lang="en-US" sz="3200" dirty="0"/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3200" dirty="0"/>
              <a:t>Mas o MATCH define a </a:t>
            </a:r>
            <a:r>
              <a:rPr lang="en-US" sz="3200" dirty="0" err="1"/>
              <a:t>direção</a:t>
            </a:r>
            <a:r>
              <a:rPr lang="en-US" sz="3200" dirty="0"/>
              <a:t> da </a:t>
            </a:r>
            <a:r>
              <a:rPr lang="en-US" sz="3200" dirty="0" err="1"/>
              <a:t>busca</a:t>
            </a:r>
            <a:r>
              <a:rPr lang="en-US" sz="3200" dirty="0"/>
              <a:t> de dados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endParaRPr lang="en-US" sz="3200" b="1" dirty="0">
              <a:solidFill>
                <a:srgbClr val="289E52"/>
              </a:solidFill>
            </a:endParaRPr>
          </a:p>
          <a:p>
            <a:r>
              <a:rPr lang="en-US" sz="3200" dirty="0"/>
              <a:t> </a:t>
            </a:r>
          </a:p>
          <a:p>
            <a:endParaRPr lang="en-US" sz="32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5B6168-F460-4D15-AEE5-69CFF3E9B608}"/>
              </a:ext>
            </a:extLst>
          </p:cNvPr>
          <p:cNvSpPr txBox="1"/>
          <p:nvPr/>
        </p:nvSpPr>
        <p:spPr>
          <a:xfrm>
            <a:off x="1063452" y="2793404"/>
            <a:ext cx="8351113" cy="115942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867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</a:rPr>
              <a:t>SELECT .....</a:t>
            </a:r>
          </a:p>
          <a:p>
            <a:r>
              <a:rPr lang="en-US" sz="1867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</a:rPr>
              <a:t>FROM nodes.Player P1, edges.PlayersInvolved PIN, nodes.Game M</a:t>
            </a:r>
          </a:p>
          <a:p>
            <a:r>
              <a:rPr lang="en-US" sz="3200" b="1" dirty="0">
                <a:solidFill>
                  <a:srgbClr val="00B050"/>
                </a:solidFill>
                <a:highlight>
                  <a:srgbClr val="C0C0C0"/>
                </a:highlight>
                <a:latin typeface="Consolas" panose="020B0609020204030204" pitchFamily="49" charset="0"/>
              </a:rPr>
              <a:t>WHERE MATCH (t1-(t2)-&gt;t3)</a:t>
            </a:r>
            <a:endParaRPr lang="en-US" sz="1867" b="1" dirty="0">
              <a:solidFill>
                <a:srgbClr val="00B050"/>
              </a:solidFill>
              <a:highlight>
                <a:srgbClr val="C0C0C0"/>
              </a:highlight>
              <a:latin typeface="Consolas" panose="020B0609020204030204" pitchFamily="49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A57578-0375-4224-B3A1-18685BC76F45}"/>
              </a:ext>
            </a:extLst>
          </p:cNvPr>
          <p:cNvSpPr txBox="1"/>
          <p:nvPr/>
        </p:nvSpPr>
        <p:spPr>
          <a:xfrm>
            <a:off x="3737472" y="4338929"/>
            <a:ext cx="8351113" cy="122097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867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</a:rPr>
              <a:t>SELECT .....</a:t>
            </a:r>
          </a:p>
          <a:p>
            <a:r>
              <a:rPr lang="en-US" sz="1867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</a:rPr>
              <a:t>FROM nodes.Player P1, edges.PlayersInvolved PIN, nodes.Game M</a:t>
            </a:r>
          </a:p>
          <a:p>
            <a:r>
              <a:rPr lang="en-US" sz="3600" b="1" dirty="0">
                <a:solidFill>
                  <a:srgbClr val="00B050"/>
                </a:solidFill>
                <a:highlight>
                  <a:srgbClr val="C0C0C0"/>
                </a:highlight>
                <a:latin typeface="Consolas" panose="020B0609020204030204" pitchFamily="49" charset="0"/>
              </a:rPr>
              <a:t>WHERE MATCH (t3 &lt;-(t2)-t1)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D26E77E-0DE7-467E-9DBE-BCDA4A0FD3BE}"/>
              </a:ext>
            </a:extLst>
          </p:cNvPr>
          <p:cNvSpPr txBox="1"/>
          <p:nvPr/>
        </p:nvSpPr>
        <p:spPr>
          <a:xfrm>
            <a:off x="5029200" y="4161266"/>
            <a:ext cx="23423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accent2">
                    <a:lumMod val="75000"/>
                  </a:schemeClr>
                </a:solidFill>
                <a:highlight>
                  <a:srgbClr val="C0C0C0"/>
                </a:highlight>
                <a:latin typeface="Segoe UI Semibold" panose="020B0702040204020203" pitchFamily="34" charset="0"/>
                <a:cs typeface="Segoe UI Semibold" panose="020B0702040204020203" pitchFamily="34" charset="0"/>
              </a:rPr>
              <a:t>É </a:t>
            </a:r>
            <a:r>
              <a:rPr lang="en-US" sz="3200" dirty="0" err="1">
                <a:solidFill>
                  <a:schemeClr val="accent2">
                    <a:lumMod val="75000"/>
                  </a:schemeClr>
                </a:solidFill>
                <a:highlight>
                  <a:srgbClr val="C0C0C0"/>
                </a:highlight>
                <a:latin typeface="Segoe UI Semibold" panose="020B0702040204020203" pitchFamily="34" charset="0"/>
                <a:cs typeface="Segoe UI Semibold" panose="020B0702040204020203" pitchFamily="34" charset="0"/>
              </a:rPr>
              <a:t>idêntico</a:t>
            </a:r>
            <a:r>
              <a:rPr lang="en-US" sz="3200" dirty="0">
                <a:solidFill>
                  <a:schemeClr val="accent2">
                    <a:lumMod val="75000"/>
                  </a:schemeClr>
                </a:solidFill>
                <a:highlight>
                  <a:srgbClr val="C0C0C0"/>
                </a:highlight>
                <a:latin typeface="Segoe UI Semibold" panose="020B0702040204020203" pitchFamily="34" charset="0"/>
                <a:cs typeface="Segoe UI Semibold" panose="020B0702040204020203" pitchFamily="34" charset="0"/>
              </a:rPr>
              <a:t> a</a:t>
            </a:r>
            <a:endParaRPr lang="pt-BR" sz="3200" dirty="0">
              <a:solidFill>
                <a:schemeClr val="accent2">
                  <a:lumMod val="75000"/>
                </a:schemeClr>
              </a:solidFill>
              <a:highlight>
                <a:srgbClr val="C0C0C0"/>
              </a:highlight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12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81C94-8FA5-D045-9448-99F7ED61A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noProof="0" dirty="0">
                <a:latin typeface="+mj-lt"/>
                <a:ea typeface="Roboto" panose="02000000000000000000" pitchFamily="2" charset="0"/>
              </a:rPr>
              <a:t>Sp_help(‘Wagner Crivelini’)</a:t>
            </a:r>
            <a:endParaRPr lang="en-US" dirty="0">
              <a:latin typeface="+mj-lt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E45598-B057-614A-93FA-D203DEB2210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1858" y="1682677"/>
            <a:ext cx="11448484" cy="2907536"/>
          </a:xfrm>
        </p:spPr>
        <p:txBody>
          <a:bodyPr>
            <a:normAutofit/>
          </a:bodyPr>
          <a:lstStyle/>
          <a:p>
            <a:pPr marL="457189" indent="-457189">
              <a:buFont typeface="Arial" panose="020B0604020202020204" pitchFamily="34" charset="0"/>
              <a:buChar char="•"/>
            </a:pPr>
            <a:r>
              <a:rPr lang="pt-BR" noProof="0" dirty="0">
                <a:latin typeface="+mj-lt"/>
                <a:ea typeface="Roboto" panose="02000000000000000000" pitchFamily="2" charset="0"/>
              </a:rPr>
              <a:t>Consultor de Data &amp; </a:t>
            </a:r>
            <a:r>
              <a:rPr lang="pt-BR" dirty="0">
                <a:latin typeface="+mj-lt"/>
                <a:ea typeface="Roboto" panose="02000000000000000000" pitchFamily="2" charset="0"/>
              </a:rPr>
              <a:t>A</a:t>
            </a:r>
            <a:r>
              <a:rPr lang="pt-BR" noProof="0" dirty="0">
                <a:latin typeface="+mj-lt"/>
                <a:ea typeface="Roboto" panose="02000000000000000000" pitchFamily="2" charset="0"/>
              </a:rPr>
              <a:t>I da MICROSOFT SERVICES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pt-BR" noProof="0" dirty="0">
                <a:latin typeface="+mj-lt"/>
                <a:ea typeface="Roboto" panose="02000000000000000000" pitchFamily="2" charset="0"/>
              </a:rPr>
              <a:t>Colunista em diversos portais (SQLServerCentral, iMasters)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pt-BR" noProof="0" dirty="0">
                <a:latin typeface="+mj-lt"/>
                <a:ea typeface="Roboto" panose="02000000000000000000" pitchFamily="2" charset="0"/>
              </a:rPr>
              <a:t>Coprodutor do podcast Databasecast 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pt-BR" noProof="0" dirty="0">
                <a:latin typeface="+mj-lt"/>
                <a:ea typeface="Roboto" panose="02000000000000000000" pitchFamily="2" charset="0"/>
              </a:rPr>
              <a:t>SPOTIFY: bit.ly/databasecast1</a:t>
            </a:r>
            <a:endParaRPr lang="en-US" sz="2667" dirty="0">
              <a:latin typeface="+mj-lt"/>
            </a:endParaRPr>
          </a:p>
        </p:txBody>
      </p:sp>
      <p:pic>
        <p:nvPicPr>
          <p:cNvPr id="8" name="Picture 7" descr="Programa de Acessibilidade da MICROSOFT">
            <a:extLst>
              <a:ext uri="{FF2B5EF4-FFF2-40B4-BE49-F238E27FC236}">
                <a16:creationId xmlns:a16="http://schemas.microsoft.com/office/drawing/2014/main" id="{5B407280-B1EF-48C9-8DE7-1A0A089892F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763" y="4668677"/>
            <a:ext cx="1877968" cy="18845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www.databasecast.com.br">
            <a:extLst>
              <a:ext uri="{FF2B5EF4-FFF2-40B4-BE49-F238E27FC236}">
                <a16:creationId xmlns:a16="http://schemas.microsoft.com/office/drawing/2014/main" id="{0390C0A4-CFDE-4D2D-8D9E-514D6D8AD0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0495" y="4897191"/>
            <a:ext cx="4019276" cy="135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5548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261242AB-5B28-8441-88EF-EF27D1EBD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992" y="577849"/>
            <a:ext cx="11610621" cy="818705"/>
          </a:xfrm>
        </p:spPr>
        <p:txBody>
          <a:bodyPr>
            <a:normAutofit fontScale="90000"/>
          </a:bodyPr>
          <a:lstStyle/>
          <a:p>
            <a:r>
              <a:rPr lang="en-US" noProof="0" dirty="0" err="1">
                <a:latin typeface="+mj-lt"/>
              </a:rPr>
              <a:t>Relacionamentos</a:t>
            </a:r>
            <a:r>
              <a:rPr lang="en-US" noProof="0" dirty="0">
                <a:latin typeface="+mj-lt"/>
              </a:rPr>
              <a:t> </a:t>
            </a:r>
            <a:r>
              <a:rPr lang="en-US" noProof="0" dirty="0" err="1">
                <a:latin typeface="+mj-lt"/>
              </a:rPr>
              <a:t>Duplos</a:t>
            </a:r>
            <a:endParaRPr lang="en-US" sz="4800" dirty="0">
              <a:latin typeface="+mj-lt"/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5FBCFA41-5E00-46CC-8B33-06A83CFB7285}"/>
              </a:ext>
            </a:extLst>
          </p:cNvPr>
          <p:cNvSpPr txBox="1">
            <a:spLocks/>
          </p:cNvSpPr>
          <p:nvPr/>
        </p:nvSpPr>
        <p:spPr>
          <a:xfrm>
            <a:off x="340792" y="1897614"/>
            <a:ext cx="6974408" cy="142466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Font typeface="Arial"/>
              <a:buNone/>
              <a:defRPr lang="en-US" sz="2400" b="0" i="0" kern="1200" dirty="0">
                <a:solidFill>
                  <a:schemeClr val="tx2"/>
                </a:solidFill>
                <a:latin typeface="+mn-lt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20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marL="638175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3pPr>
            <a:lvl4pPr marL="9223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4pPr>
            <a:lvl5pPr marL="11890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3200" dirty="0" err="1"/>
              <a:t>Exemplo</a:t>
            </a:r>
            <a:r>
              <a:rPr lang="en-US" sz="3200" dirty="0"/>
              <a:t>: COUNTRY vs MATCH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3200" dirty="0" err="1"/>
              <a:t>Partida</a:t>
            </a:r>
            <a:r>
              <a:rPr lang="en-US" sz="3200" dirty="0"/>
              <a:t>: </a:t>
            </a:r>
            <a:r>
              <a:rPr lang="en-US" sz="3200" dirty="0" err="1"/>
              <a:t>Mandante</a:t>
            </a:r>
            <a:r>
              <a:rPr lang="en-US" sz="3200" dirty="0"/>
              <a:t> vs </a:t>
            </a:r>
            <a:r>
              <a:rPr lang="en-US" sz="3200" dirty="0" err="1"/>
              <a:t>Visitante</a:t>
            </a:r>
            <a:endParaRPr lang="en-US" sz="3200" dirty="0"/>
          </a:p>
        </p:txBody>
      </p:sp>
      <p:pic>
        <p:nvPicPr>
          <p:cNvPr id="2" name="Picture 1" descr="TDE es criptografia aplicada a los archivos de datos, logs y backups de SQL.">
            <a:extLst>
              <a:ext uri="{FF2B5EF4-FFF2-40B4-BE49-F238E27FC236}">
                <a16:creationId xmlns:a16="http://schemas.microsoft.com/office/drawing/2014/main" id="{0C4091B2-B516-406D-AE73-5F2AF95A77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315200" y="1645920"/>
            <a:ext cx="4404192" cy="2477357"/>
          </a:xfrm>
          <a:prstGeom prst="rect">
            <a:avLst/>
          </a:prstGeom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E180414-8596-4582-B481-4D02AAED5005}"/>
              </a:ext>
            </a:extLst>
          </p:cNvPr>
          <p:cNvSpPr txBox="1">
            <a:spLocks/>
          </p:cNvSpPr>
          <p:nvPr/>
        </p:nvSpPr>
        <p:spPr>
          <a:xfrm>
            <a:off x="416992" y="4372643"/>
            <a:ext cx="10131480" cy="294255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Font typeface="Arial"/>
              <a:buNone/>
              <a:defRPr lang="en-US" sz="2400" b="0" i="0" kern="1200" dirty="0">
                <a:solidFill>
                  <a:schemeClr val="tx2"/>
                </a:solidFill>
                <a:latin typeface="+mn-lt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20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marL="638175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3pPr>
            <a:lvl4pPr marL="9223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4pPr>
            <a:lvl5pPr marL="11890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B050"/>
                </a:solidFill>
                <a:highlight>
                  <a:srgbClr val="C0C0C0"/>
                </a:highlight>
                <a:latin typeface="Consolas" panose="020B0609020204030204" pitchFamily="49" charset="0"/>
              </a:rPr>
              <a:t>WHERE MATCH (C1&lt;-(MC1)-M-(MC2)-&gt; C2) 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B050"/>
                </a:solidFill>
                <a:highlight>
                  <a:srgbClr val="C0C0C0"/>
                </a:highlight>
                <a:latin typeface="Consolas" panose="020B0609020204030204" pitchFamily="49" charset="0"/>
              </a:rPr>
              <a:t>	AND MC1.teamStatus = 'home'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B050"/>
                </a:solidFill>
                <a:highlight>
                  <a:srgbClr val="C0C0C0"/>
                </a:highlight>
                <a:latin typeface="Consolas" panose="020B0609020204030204" pitchFamily="49" charset="0"/>
              </a:rPr>
              <a:t>	AND MC2.teamStatus = 'away'</a:t>
            </a:r>
            <a:endParaRPr lang="en-US" sz="2133" b="1" dirty="0">
              <a:solidFill>
                <a:srgbClr val="00B050"/>
              </a:solidFill>
              <a:highlight>
                <a:srgbClr val="C0C0C0"/>
              </a:highlight>
              <a:latin typeface="Consolas" panose="020B0609020204030204" pitchFamily="49" charset="0"/>
            </a:endParaRPr>
          </a:p>
          <a:p>
            <a:r>
              <a:rPr lang="en-US" sz="2133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</a:rPr>
              <a:t>       AND 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Consolas" panose="020B0609020204030204" pitchFamily="49" charset="0"/>
              </a:rPr>
              <a:t>M.SEASON = '2009/2010'</a:t>
            </a:r>
            <a:endParaRPr lang="en-US" sz="32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73D67AB-92F9-A11C-D9D9-48405349EE88}"/>
              </a:ext>
            </a:extLst>
          </p:cNvPr>
          <p:cNvGrpSpPr/>
          <p:nvPr/>
        </p:nvGrpSpPr>
        <p:grpSpPr>
          <a:xfrm>
            <a:off x="10058400" y="4572000"/>
            <a:ext cx="1800620" cy="1252491"/>
            <a:chOff x="1381408" y="3117440"/>
            <a:chExt cx="1350465" cy="939368"/>
          </a:xfrm>
        </p:grpSpPr>
        <p:sp>
          <p:nvSpPr>
            <p:cNvPr id="5" name="Text Placeholder 5">
              <a:extLst>
                <a:ext uri="{FF2B5EF4-FFF2-40B4-BE49-F238E27FC236}">
                  <a16:creationId xmlns:a16="http://schemas.microsoft.com/office/drawing/2014/main" id="{30D32906-C665-4A4F-FC1A-701A06D571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>
              <a:spLocks/>
            </p:cNvSpPr>
            <p:nvPr/>
          </p:nvSpPr>
          <p:spPr>
            <a:xfrm>
              <a:off x="1381408" y="3666283"/>
              <a:ext cx="1350465" cy="390525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Clr>
                  <a:schemeClr val="accent3"/>
                </a:buClr>
                <a:buFont typeface="Arial"/>
                <a:buNone/>
                <a:defRPr lang="en-US" sz="2400" b="1" i="0" kern="1200" dirty="0">
                  <a:solidFill>
                    <a:schemeClr val="accent1"/>
                  </a:solidFill>
                  <a:latin typeface="Segoe UI Semibold" panose="020B0502040204020203" pitchFamily="34" charset="0"/>
                  <a:ea typeface="Segoe UI Semibold" panose="020B0502040204020203" pitchFamily="34" charset="0"/>
                  <a:cs typeface="Segoe UI Semibold" panose="020B0502040204020203" pitchFamily="34" charset="0"/>
                </a:defRPr>
              </a:lvl1pPr>
              <a:lvl2pPr marL="342900" indent="-342900" algn="l" defTabSz="914400" rtl="0" eaLnBrk="1" latinLnBrk="0" hangingPunct="1">
                <a:spcBef>
                  <a:spcPct val="20000"/>
                </a:spcBef>
                <a:buClr>
                  <a:schemeClr val="accent3"/>
                </a:buClr>
                <a:buFont typeface="Arial"/>
                <a:buChar char="•"/>
                <a:defRPr lang="en-US" sz="2000" b="0" i="0" kern="1200" dirty="0" smtClean="0">
                  <a:solidFill>
                    <a:schemeClr val="tx1"/>
                  </a:solidFill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defRPr>
              </a:lvl2pPr>
              <a:lvl3pPr marL="638175" indent="-342900" algn="l" defTabSz="914400" rtl="0" eaLnBrk="1" latinLnBrk="0" hangingPunct="1">
                <a:spcBef>
                  <a:spcPct val="20000"/>
                </a:spcBef>
                <a:buClr>
                  <a:schemeClr val="accent3"/>
                </a:buClr>
                <a:buFont typeface="Arial"/>
                <a:buChar char="•"/>
                <a:defRPr lang="en-US" sz="1800" b="0" i="0" kern="1200" dirty="0" smtClean="0">
                  <a:solidFill>
                    <a:schemeClr val="tx1"/>
                  </a:solidFill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defRPr>
              </a:lvl3pPr>
              <a:lvl4pPr marL="922338" indent="-342900" algn="l" defTabSz="914400" rtl="0" eaLnBrk="1" latinLnBrk="0" hangingPunct="1">
                <a:spcBef>
                  <a:spcPct val="20000"/>
                </a:spcBef>
                <a:buClr>
                  <a:schemeClr val="accent3"/>
                </a:buClr>
                <a:buFont typeface="Arial"/>
                <a:buChar char="•"/>
                <a:defRPr lang="en-US" sz="1800" b="0" i="0" kern="1200" dirty="0" smtClean="0">
                  <a:solidFill>
                    <a:schemeClr val="tx1"/>
                  </a:solidFill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defRPr>
              </a:lvl4pPr>
              <a:lvl5pPr marL="1189038" indent="-342900" algn="l" defTabSz="914400" rtl="0" eaLnBrk="1" latinLnBrk="0" hangingPunct="1">
                <a:spcBef>
                  <a:spcPct val="20000"/>
                </a:spcBef>
                <a:buClr>
                  <a:schemeClr val="accent3"/>
                </a:buClr>
                <a:buFont typeface="Arial"/>
                <a:buChar char="•"/>
                <a:defRPr lang="en-US" sz="1800" b="0" i="0" kern="1200" dirty="0">
                  <a:solidFill>
                    <a:schemeClr val="tx1"/>
                  </a:solidFill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pt-BR" sz="3200" dirty="0"/>
                <a:t>Demo</a:t>
              </a:r>
            </a:p>
          </p:txBody>
        </p:sp>
        <p:sp>
          <p:nvSpPr>
            <p:cNvPr id="6" name="Shape 2775">
              <a:extLst>
                <a:ext uri="{FF2B5EF4-FFF2-40B4-BE49-F238E27FC236}">
                  <a16:creationId xmlns:a16="http://schemas.microsoft.com/office/drawing/2014/main" id="{D4A08CC2-C4A6-1BBA-8A6D-022EC0D0D2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728731" y="3258571"/>
              <a:ext cx="356082" cy="258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0755"/>
                  </a:moveTo>
                  <a:lnTo>
                    <a:pt x="1866" y="6075"/>
                  </a:lnTo>
                  <a:lnTo>
                    <a:pt x="10800" y="1395"/>
                  </a:lnTo>
                  <a:lnTo>
                    <a:pt x="19735" y="6075"/>
                  </a:lnTo>
                  <a:cubicBezTo>
                    <a:pt x="19735" y="6075"/>
                    <a:pt x="10800" y="10755"/>
                    <a:pt x="10800" y="10755"/>
                  </a:cubicBezTo>
                  <a:close/>
                  <a:moveTo>
                    <a:pt x="18031" y="17315"/>
                  </a:moveTo>
                  <a:lnTo>
                    <a:pt x="14834" y="16216"/>
                  </a:lnTo>
                  <a:lnTo>
                    <a:pt x="14832" y="16229"/>
                  </a:lnTo>
                  <a:cubicBezTo>
                    <a:pt x="14797" y="16218"/>
                    <a:pt x="14765" y="16200"/>
                    <a:pt x="14727" y="16200"/>
                  </a:cubicBezTo>
                  <a:cubicBezTo>
                    <a:pt x="14627" y="16200"/>
                    <a:pt x="14538" y="16251"/>
                    <a:pt x="14460" y="16324"/>
                  </a:cubicBezTo>
                  <a:lnTo>
                    <a:pt x="14455" y="16313"/>
                  </a:lnTo>
                  <a:lnTo>
                    <a:pt x="10820" y="20061"/>
                  </a:lnTo>
                  <a:lnTo>
                    <a:pt x="7658" y="16334"/>
                  </a:lnTo>
                  <a:lnTo>
                    <a:pt x="7653" y="16344"/>
                  </a:lnTo>
                  <a:cubicBezTo>
                    <a:pt x="7571" y="16259"/>
                    <a:pt x="7474" y="16200"/>
                    <a:pt x="7364" y="16200"/>
                  </a:cubicBezTo>
                  <a:cubicBezTo>
                    <a:pt x="7327" y="16200"/>
                    <a:pt x="7294" y="16218"/>
                    <a:pt x="7259" y="16229"/>
                  </a:cubicBezTo>
                  <a:lnTo>
                    <a:pt x="7257" y="16216"/>
                  </a:lnTo>
                  <a:lnTo>
                    <a:pt x="4013" y="17331"/>
                  </a:lnTo>
                  <a:lnTo>
                    <a:pt x="4767" y="9035"/>
                  </a:lnTo>
                  <a:lnTo>
                    <a:pt x="10589" y="12084"/>
                  </a:lnTo>
                  <a:lnTo>
                    <a:pt x="10591" y="12080"/>
                  </a:lnTo>
                  <a:cubicBezTo>
                    <a:pt x="10655" y="12122"/>
                    <a:pt x="10724" y="12150"/>
                    <a:pt x="10800" y="12150"/>
                  </a:cubicBezTo>
                  <a:cubicBezTo>
                    <a:pt x="10876" y="12150"/>
                    <a:pt x="10946" y="12122"/>
                    <a:pt x="11009" y="12080"/>
                  </a:cubicBezTo>
                  <a:lnTo>
                    <a:pt x="11011" y="12084"/>
                  </a:lnTo>
                  <a:lnTo>
                    <a:pt x="16897" y="9001"/>
                  </a:lnTo>
                  <a:cubicBezTo>
                    <a:pt x="16897" y="9001"/>
                    <a:pt x="18031" y="17315"/>
                    <a:pt x="18031" y="17315"/>
                  </a:cubicBezTo>
                  <a:close/>
                  <a:moveTo>
                    <a:pt x="21600" y="6075"/>
                  </a:moveTo>
                  <a:cubicBezTo>
                    <a:pt x="21600" y="5806"/>
                    <a:pt x="21484" y="5579"/>
                    <a:pt x="21319" y="5470"/>
                  </a:cubicBezTo>
                  <a:lnTo>
                    <a:pt x="21320" y="5466"/>
                  </a:lnTo>
                  <a:lnTo>
                    <a:pt x="21306" y="5458"/>
                  </a:lnTo>
                  <a:cubicBezTo>
                    <a:pt x="21301" y="5455"/>
                    <a:pt x="21296" y="5453"/>
                    <a:pt x="21292" y="5451"/>
                  </a:cubicBezTo>
                  <a:lnTo>
                    <a:pt x="11011" y="66"/>
                  </a:lnTo>
                  <a:lnTo>
                    <a:pt x="11009" y="70"/>
                  </a:lnTo>
                  <a:cubicBezTo>
                    <a:pt x="10946" y="28"/>
                    <a:pt x="10876" y="0"/>
                    <a:pt x="10800" y="0"/>
                  </a:cubicBezTo>
                  <a:cubicBezTo>
                    <a:pt x="10724" y="0"/>
                    <a:pt x="10655" y="28"/>
                    <a:pt x="10591" y="70"/>
                  </a:cubicBezTo>
                  <a:lnTo>
                    <a:pt x="10589" y="66"/>
                  </a:lnTo>
                  <a:lnTo>
                    <a:pt x="309" y="5451"/>
                  </a:lnTo>
                  <a:cubicBezTo>
                    <a:pt x="304" y="5453"/>
                    <a:pt x="299" y="5455"/>
                    <a:pt x="295" y="5458"/>
                  </a:cubicBezTo>
                  <a:lnTo>
                    <a:pt x="280" y="5466"/>
                  </a:lnTo>
                  <a:lnTo>
                    <a:pt x="281" y="5470"/>
                  </a:lnTo>
                  <a:cubicBezTo>
                    <a:pt x="116" y="5579"/>
                    <a:pt x="0" y="5806"/>
                    <a:pt x="0" y="6075"/>
                  </a:cubicBezTo>
                  <a:cubicBezTo>
                    <a:pt x="0" y="6344"/>
                    <a:pt x="116" y="6571"/>
                    <a:pt x="281" y="6680"/>
                  </a:cubicBezTo>
                  <a:lnTo>
                    <a:pt x="280" y="6684"/>
                  </a:lnTo>
                  <a:lnTo>
                    <a:pt x="295" y="6692"/>
                  </a:lnTo>
                  <a:cubicBezTo>
                    <a:pt x="299" y="6695"/>
                    <a:pt x="304" y="6697"/>
                    <a:pt x="309" y="6699"/>
                  </a:cubicBezTo>
                  <a:lnTo>
                    <a:pt x="1230" y="7182"/>
                  </a:lnTo>
                  <a:lnTo>
                    <a:pt x="608" y="13603"/>
                  </a:lnTo>
                  <a:cubicBezTo>
                    <a:pt x="251" y="13805"/>
                    <a:pt x="0" y="14287"/>
                    <a:pt x="0" y="14850"/>
                  </a:cubicBezTo>
                  <a:cubicBezTo>
                    <a:pt x="0" y="15596"/>
                    <a:pt x="439" y="16200"/>
                    <a:pt x="982" y="16200"/>
                  </a:cubicBezTo>
                  <a:cubicBezTo>
                    <a:pt x="1524" y="16200"/>
                    <a:pt x="1964" y="15596"/>
                    <a:pt x="1964" y="14850"/>
                  </a:cubicBezTo>
                  <a:cubicBezTo>
                    <a:pt x="1964" y="14416"/>
                    <a:pt x="1812" y="14034"/>
                    <a:pt x="1580" y="13787"/>
                  </a:cubicBezTo>
                  <a:lnTo>
                    <a:pt x="2173" y="7676"/>
                  </a:lnTo>
                  <a:lnTo>
                    <a:pt x="3822" y="8540"/>
                  </a:lnTo>
                  <a:lnTo>
                    <a:pt x="2950" y="18135"/>
                  </a:lnTo>
                  <a:lnTo>
                    <a:pt x="2958" y="18138"/>
                  </a:lnTo>
                  <a:cubicBezTo>
                    <a:pt x="2955" y="18167"/>
                    <a:pt x="2945" y="18193"/>
                    <a:pt x="2945" y="18225"/>
                  </a:cubicBezTo>
                  <a:cubicBezTo>
                    <a:pt x="2945" y="18598"/>
                    <a:pt x="3165" y="18900"/>
                    <a:pt x="3436" y="18900"/>
                  </a:cubicBezTo>
                  <a:cubicBezTo>
                    <a:pt x="3474" y="18900"/>
                    <a:pt x="3506" y="18884"/>
                    <a:pt x="3541" y="18873"/>
                  </a:cubicBezTo>
                  <a:lnTo>
                    <a:pt x="3543" y="18884"/>
                  </a:lnTo>
                  <a:lnTo>
                    <a:pt x="7238" y="17613"/>
                  </a:lnTo>
                  <a:lnTo>
                    <a:pt x="10506" y="21465"/>
                  </a:lnTo>
                  <a:lnTo>
                    <a:pt x="10510" y="21456"/>
                  </a:lnTo>
                  <a:cubicBezTo>
                    <a:pt x="10593" y="21541"/>
                    <a:pt x="10690" y="21600"/>
                    <a:pt x="10800" y="21600"/>
                  </a:cubicBezTo>
                  <a:cubicBezTo>
                    <a:pt x="10901" y="21600"/>
                    <a:pt x="10989" y="21548"/>
                    <a:pt x="11068" y="21476"/>
                  </a:cubicBezTo>
                  <a:lnTo>
                    <a:pt x="11072" y="21487"/>
                  </a:lnTo>
                  <a:lnTo>
                    <a:pt x="14834" y="17607"/>
                  </a:lnTo>
                  <a:lnTo>
                    <a:pt x="18548" y="18884"/>
                  </a:lnTo>
                  <a:lnTo>
                    <a:pt x="18550" y="18871"/>
                  </a:lnTo>
                  <a:cubicBezTo>
                    <a:pt x="18585" y="18882"/>
                    <a:pt x="18618" y="18900"/>
                    <a:pt x="18655" y="18900"/>
                  </a:cubicBezTo>
                  <a:cubicBezTo>
                    <a:pt x="18926" y="18900"/>
                    <a:pt x="19145" y="18598"/>
                    <a:pt x="19145" y="18225"/>
                  </a:cubicBezTo>
                  <a:cubicBezTo>
                    <a:pt x="19145" y="18181"/>
                    <a:pt x="19135" y="18143"/>
                    <a:pt x="19130" y="18102"/>
                  </a:cubicBezTo>
                  <a:lnTo>
                    <a:pt x="19137" y="18100"/>
                  </a:lnTo>
                  <a:lnTo>
                    <a:pt x="17830" y="8513"/>
                  </a:lnTo>
                  <a:lnTo>
                    <a:pt x="21292" y="6699"/>
                  </a:lnTo>
                  <a:cubicBezTo>
                    <a:pt x="21296" y="6697"/>
                    <a:pt x="21301" y="6695"/>
                    <a:pt x="21306" y="6692"/>
                  </a:cubicBezTo>
                  <a:lnTo>
                    <a:pt x="21320" y="6684"/>
                  </a:lnTo>
                  <a:lnTo>
                    <a:pt x="21319" y="6680"/>
                  </a:lnTo>
                  <a:cubicBezTo>
                    <a:pt x="21484" y="6571"/>
                    <a:pt x="21600" y="6344"/>
                    <a:pt x="21600" y="6075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accent3"/>
              </a:solidFill>
              <a:miter lim="400000"/>
            </a:ln>
          </p:spPr>
          <p:txBody>
            <a:bodyPr lIns="25393" tIns="25393" rIns="25393" bIns="25393" anchor="ctr"/>
            <a:lstStyle/>
            <a:p>
              <a:pPr defTabSz="30470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lang="pt-BR" sz="2000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DE5AAD0-F24E-3538-81ED-1C638F3C3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632351" y="3117440"/>
              <a:ext cx="548843" cy="548843"/>
            </a:xfrm>
            <a:prstGeom prst="ellipse">
              <a:avLst/>
            </a:prstGeom>
            <a:noFill/>
            <a:ln w="222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2400" b="1" dirty="0">
                <a:solidFill>
                  <a:schemeClr val="accent3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44801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261242AB-5B28-8441-88EF-EF27D1EBD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992" y="577849"/>
            <a:ext cx="11671593" cy="818705"/>
          </a:xfrm>
        </p:spPr>
        <p:txBody>
          <a:bodyPr>
            <a:normAutofit fontScale="90000"/>
          </a:bodyPr>
          <a:lstStyle/>
          <a:p>
            <a:r>
              <a:rPr lang="en-US" dirty="0" err="1">
                <a:latin typeface="+mj-lt"/>
              </a:rPr>
              <a:t>Função</a:t>
            </a:r>
            <a:r>
              <a:rPr lang="en-US" dirty="0">
                <a:latin typeface="+mj-lt"/>
              </a:rPr>
              <a:t> SHORTEST_PATH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5FBCFA41-5E00-46CC-8B33-06A83CFB7285}"/>
              </a:ext>
            </a:extLst>
          </p:cNvPr>
          <p:cNvSpPr txBox="1">
            <a:spLocks/>
          </p:cNvSpPr>
          <p:nvPr/>
        </p:nvSpPr>
        <p:spPr>
          <a:xfrm>
            <a:off x="552449" y="1396554"/>
            <a:ext cx="10654393" cy="476347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Font typeface="Arial"/>
              <a:buNone/>
              <a:defRPr lang="en-US" sz="2400" b="0" i="0" kern="1200" dirty="0">
                <a:solidFill>
                  <a:schemeClr val="tx2"/>
                </a:solidFill>
                <a:latin typeface="+mn-lt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20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marL="638175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3pPr>
            <a:lvl4pPr marL="9223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4pPr>
            <a:lvl5pPr marL="11890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3200" dirty="0" err="1"/>
              <a:t>Quando</a:t>
            </a:r>
            <a:r>
              <a:rPr lang="en-US" sz="3200" dirty="0"/>
              <a:t> </a:t>
            </a:r>
            <a:r>
              <a:rPr lang="en-US" sz="3200" dirty="0" err="1"/>
              <a:t>não</a:t>
            </a:r>
            <a:r>
              <a:rPr lang="en-US" sz="3200" dirty="0"/>
              <a:t> se sabe a “</a:t>
            </a:r>
            <a:r>
              <a:rPr lang="en-US" sz="3200" dirty="0" err="1"/>
              <a:t>distância</a:t>
            </a:r>
            <a:r>
              <a:rPr lang="en-US" sz="3200" dirty="0"/>
              <a:t>” do </a:t>
            </a:r>
            <a:r>
              <a:rPr lang="en-US" sz="3200" dirty="0" err="1"/>
              <a:t>relacionamento</a:t>
            </a:r>
            <a:endParaRPr lang="en-US" sz="3200" dirty="0"/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3200" dirty="0"/>
              <a:t>“Amigo de um amigo de um amigo”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3200" dirty="0" err="1"/>
              <a:t>Relacional</a:t>
            </a:r>
            <a:r>
              <a:rPr lang="en-US" sz="3200" dirty="0"/>
              <a:t> é </a:t>
            </a:r>
            <a:r>
              <a:rPr lang="en-US" sz="3200" dirty="0" err="1"/>
              <a:t>excessivamente</a:t>
            </a:r>
            <a:r>
              <a:rPr lang="en-US" sz="3200" dirty="0"/>
              <a:t> </a:t>
            </a:r>
            <a:r>
              <a:rPr lang="en-US" sz="3200" dirty="0" err="1"/>
              <a:t>complexo</a:t>
            </a:r>
            <a:r>
              <a:rPr lang="en-US" sz="3200" dirty="0"/>
              <a:t> nesses </a:t>
            </a:r>
            <a:r>
              <a:rPr lang="en-US" sz="3200" dirty="0" err="1"/>
              <a:t>casos</a:t>
            </a:r>
            <a:endParaRPr lang="en-US" sz="3200" dirty="0"/>
          </a:p>
          <a:p>
            <a:pPr marL="457189" indent="-457189">
              <a:buFont typeface="Arial" panose="020B0604020202020204" pitchFamily="34" charset="0"/>
              <a:buChar char="•"/>
            </a:pPr>
            <a:endParaRPr lang="en-US" sz="3200" b="1" dirty="0">
              <a:solidFill>
                <a:srgbClr val="289E52"/>
              </a:solidFill>
            </a:endParaRPr>
          </a:p>
          <a:p>
            <a:r>
              <a:rPr lang="en-US" sz="3200" dirty="0"/>
              <a:t> </a:t>
            </a:r>
          </a:p>
          <a:p>
            <a:endParaRPr lang="en-US" sz="3200" dirty="0"/>
          </a:p>
        </p:txBody>
      </p:sp>
      <p:pic>
        <p:nvPicPr>
          <p:cNvPr id="5" name="Picture 4" descr="A picture containing object, light, lamp, vase&#10;&#10;Description automatically generated">
            <a:extLst>
              <a:ext uri="{FF2B5EF4-FFF2-40B4-BE49-F238E27FC236}">
                <a16:creationId xmlns:a16="http://schemas.microsoft.com/office/drawing/2014/main" id="{BAC2AF1C-EA2E-4E34-A798-A0063CE6AF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0" y="4831373"/>
            <a:ext cx="3602013" cy="202662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BA57578-0375-4224-B3A1-18685BC76F45}"/>
              </a:ext>
            </a:extLst>
          </p:cNvPr>
          <p:cNvSpPr txBox="1"/>
          <p:nvPr/>
        </p:nvSpPr>
        <p:spPr>
          <a:xfrm>
            <a:off x="1295400" y="3386432"/>
            <a:ext cx="10216245" cy="954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B050"/>
                </a:solidFill>
                <a:highlight>
                  <a:srgbClr val="C0C0C0"/>
                </a:highlight>
                <a:latin typeface="Consolas" panose="020B0609020204030204" pitchFamily="49" charset="0"/>
              </a:rPr>
              <a:t>WHERE MATCH(SHORTEST_PATH(no1(-(</a:t>
            </a:r>
            <a:r>
              <a:rPr lang="en-US" sz="2800" b="1" dirty="0" err="1">
                <a:solidFill>
                  <a:srgbClr val="00B050"/>
                </a:solidFill>
                <a:highlight>
                  <a:srgbClr val="C0C0C0"/>
                </a:highlight>
                <a:latin typeface="Consolas" panose="020B0609020204030204" pitchFamily="49" charset="0"/>
              </a:rPr>
              <a:t>borda</a:t>
            </a:r>
            <a:r>
              <a:rPr lang="en-US" sz="2800" b="1" dirty="0">
                <a:solidFill>
                  <a:srgbClr val="00B050"/>
                </a:solidFill>
                <a:highlight>
                  <a:srgbClr val="C0C0C0"/>
                </a:highlight>
                <a:latin typeface="Consolas" panose="020B0609020204030204" pitchFamily="49" charset="0"/>
              </a:rPr>
              <a:t>)-&gt;no2)+))</a:t>
            </a:r>
          </a:p>
          <a:p>
            <a:r>
              <a:rPr lang="en-US" sz="2800" b="1" dirty="0">
                <a:solidFill>
                  <a:srgbClr val="00B050"/>
                </a:solidFill>
                <a:highlight>
                  <a:srgbClr val="C0C0C0"/>
                </a:highlight>
                <a:latin typeface="Consolas" panose="020B0609020204030204" pitchFamily="49" charset="0"/>
              </a:rPr>
              <a:t>	AND no1.Player = 'Player1'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846E97-F35F-4C74-90AD-C20369F2E489}"/>
              </a:ext>
            </a:extLst>
          </p:cNvPr>
          <p:cNvSpPr txBox="1"/>
          <p:nvPr/>
        </p:nvSpPr>
        <p:spPr>
          <a:xfrm>
            <a:off x="5992584" y="5844686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dirty="0">
                <a:hlinkClick r:id="rId5"/>
              </a:rPr>
              <a:t>http://bit.ly/sql_shortest_path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18802220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261242AB-5B28-8441-88EF-EF27D1EBD7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+mj-lt"/>
              </a:rPr>
              <a:t>Menor </a:t>
            </a:r>
            <a:r>
              <a:rPr lang="en-US" dirty="0" err="1">
                <a:latin typeface="+mj-lt"/>
              </a:rPr>
              <a:t>Caminho</a:t>
            </a:r>
            <a:r>
              <a:rPr lang="en-US" dirty="0">
                <a:latin typeface="+mj-lt"/>
              </a:rPr>
              <a:t>: </a:t>
            </a:r>
            <a:r>
              <a:rPr lang="en-US" dirty="0" err="1">
                <a:latin typeface="+mj-lt"/>
              </a:rPr>
              <a:t>Relacional</a:t>
            </a:r>
            <a:r>
              <a:rPr lang="en-US" dirty="0">
                <a:latin typeface="+mj-lt"/>
              </a:rPr>
              <a:t> vs </a:t>
            </a:r>
            <a:r>
              <a:rPr lang="en-US" dirty="0" err="1">
                <a:latin typeface="+mj-lt"/>
              </a:rPr>
              <a:t>Grafo</a:t>
            </a:r>
            <a:endParaRPr lang="en-US" dirty="0">
              <a:latin typeface="+mj-lt"/>
            </a:endParaRPr>
          </a:p>
        </p:txBody>
      </p:sp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2C9B71CC-9AD4-45FF-BC43-9F1923A3B9C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722768" y="1782937"/>
            <a:ext cx="4373232" cy="4588216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0DE0D02C-0292-4C55-AF5D-30AB1DB8E074}"/>
              </a:ext>
            </a:extLst>
          </p:cNvPr>
          <p:cNvGrpSpPr/>
          <p:nvPr/>
        </p:nvGrpSpPr>
        <p:grpSpPr>
          <a:xfrm>
            <a:off x="8090278" y="3106116"/>
            <a:ext cx="1800620" cy="1252491"/>
            <a:chOff x="1381408" y="3117440"/>
            <a:chExt cx="1350465" cy="939368"/>
          </a:xfrm>
        </p:grpSpPr>
        <p:sp>
          <p:nvSpPr>
            <p:cNvPr id="45" name="Text Placeholder 5">
              <a:extLst>
                <a:ext uri="{FF2B5EF4-FFF2-40B4-BE49-F238E27FC236}">
                  <a16:creationId xmlns:a16="http://schemas.microsoft.com/office/drawing/2014/main" id="{6D26C1FD-D6DB-4A0F-99B0-4F48B1638E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>
              <a:spLocks/>
            </p:cNvSpPr>
            <p:nvPr/>
          </p:nvSpPr>
          <p:spPr>
            <a:xfrm>
              <a:off x="1381408" y="3666283"/>
              <a:ext cx="1350465" cy="390525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Clr>
                  <a:schemeClr val="accent3"/>
                </a:buClr>
                <a:buFont typeface="Arial"/>
                <a:buNone/>
                <a:defRPr lang="en-US" sz="2400" b="1" i="0" kern="1200" dirty="0">
                  <a:solidFill>
                    <a:schemeClr val="accent1"/>
                  </a:solidFill>
                  <a:latin typeface="Segoe UI Semibold" panose="020B0502040204020203" pitchFamily="34" charset="0"/>
                  <a:ea typeface="Segoe UI Semibold" panose="020B0502040204020203" pitchFamily="34" charset="0"/>
                  <a:cs typeface="Segoe UI Semibold" panose="020B0502040204020203" pitchFamily="34" charset="0"/>
                </a:defRPr>
              </a:lvl1pPr>
              <a:lvl2pPr marL="342900" indent="-342900" algn="l" defTabSz="914400" rtl="0" eaLnBrk="1" latinLnBrk="0" hangingPunct="1">
                <a:spcBef>
                  <a:spcPct val="20000"/>
                </a:spcBef>
                <a:buClr>
                  <a:schemeClr val="accent3"/>
                </a:buClr>
                <a:buFont typeface="Arial"/>
                <a:buChar char="•"/>
                <a:defRPr lang="en-US" sz="2000" b="0" i="0" kern="1200" dirty="0" smtClean="0">
                  <a:solidFill>
                    <a:schemeClr val="tx1"/>
                  </a:solidFill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defRPr>
              </a:lvl2pPr>
              <a:lvl3pPr marL="638175" indent="-342900" algn="l" defTabSz="914400" rtl="0" eaLnBrk="1" latinLnBrk="0" hangingPunct="1">
                <a:spcBef>
                  <a:spcPct val="20000"/>
                </a:spcBef>
                <a:buClr>
                  <a:schemeClr val="accent3"/>
                </a:buClr>
                <a:buFont typeface="Arial"/>
                <a:buChar char="•"/>
                <a:defRPr lang="en-US" sz="1800" b="0" i="0" kern="1200" dirty="0" smtClean="0">
                  <a:solidFill>
                    <a:schemeClr val="tx1"/>
                  </a:solidFill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defRPr>
              </a:lvl3pPr>
              <a:lvl4pPr marL="922338" indent="-342900" algn="l" defTabSz="914400" rtl="0" eaLnBrk="1" latinLnBrk="0" hangingPunct="1">
                <a:spcBef>
                  <a:spcPct val="20000"/>
                </a:spcBef>
                <a:buClr>
                  <a:schemeClr val="accent3"/>
                </a:buClr>
                <a:buFont typeface="Arial"/>
                <a:buChar char="•"/>
                <a:defRPr lang="en-US" sz="1800" b="0" i="0" kern="1200" dirty="0" smtClean="0">
                  <a:solidFill>
                    <a:schemeClr val="tx1"/>
                  </a:solidFill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defRPr>
              </a:lvl4pPr>
              <a:lvl5pPr marL="1189038" indent="-342900" algn="l" defTabSz="914400" rtl="0" eaLnBrk="1" latinLnBrk="0" hangingPunct="1">
                <a:spcBef>
                  <a:spcPct val="20000"/>
                </a:spcBef>
                <a:buClr>
                  <a:schemeClr val="accent3"/>
                </a:buClr>
                <a:buFont typeface="Arial"/>
                <a:buChar char="•"/>
                <a:defRPr lang="en-US" sz="1800" b="0" i="0" kern="1200" dirty="0">
                  <a:solidFill>
                    <a:schemeClr val="tx1"/>
                  </a:solidFill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pt-BR" sz="3200" dirty="0"/>
                <a:t>Demo</a:t>
              </a:r>
            </a:p>
          </p:txBody>
        </p:sp>
        <p:sp>
          <p:nvSpPr>
            <p:cNvPr id="47" name="Shape 2775">
              <a:extLst>
                <a:ext uri="{FF2B5EF4-FFF2-40B4-BE49-F238E27FC236}">
                  <a16:creationId xmlns:a16="http://schemas.microsoft.com/office/drawing/2014/main" id="{C9760568-51CB-4EF7-BBC1-684F0FFC99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728731" y="3258571"/>
              <a:ext cx="356082" cy="258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0755"/>
                  </a:moveTo>
                  <a:lnTo>
                    <a:pt x="1866" y="6075"/>
                  </a:lnTo>
                  <a:lnTo>
                    <a:pt x="10800" y="1395"/>
                  </a:lnTo>
                  <a:lnTo>
                    <a:pt x="19735" y="6075"/>
                  </a:lnTo>
                  <a:cubicBezTo>
                    <a:pt x="19735" y="6075"/>
                    <a:pt x="10800" y="10755"/>
                    <a:pt x="10800" y="10755"/>
                  </a:cubicBezTo>
                  <a:close/>
                  <a:moveTo>
                    <a:pt x="18031" y="17315"/>
                  </a:moveTo>
                  <a:lnTo>
                    <a:pt x="14834" y="16216"/>
                  </a:lnTo>
                  <a:lnTo>
                    <a:pt x="14832" y="16229"/>
                  </a:lnTo>
                  <a:cubicBezTo>
                    <a:pt x="14797" y="16218"/>
                    <a:pt x="14765" y="16200"/>
                    <a:pt x="14727" y="16200"/>
                  </a:cubicBezTo>
                  <a:cubicBezTo>
                    <a:pt x="14627" y="16200"/>
                    <a:pt x="14538" y="16251"/>
                    <a:pt x="14460" y="16324"/>
                  </a:cubicBezTo>
                  <a:lnTo>
                    <a:pt x="14455" y="16313"/>
                  </a:lnTo>
                  <a:lnTo>
                    <a:pt x="10820" y="20061"/>
                  </a:lnTo>
                  <a:lnTo>
                    <a:pt x="7658" y="16334"/>
                  </a:lnTo>
                  <a:lnTo>
                    <a:pt x="7653" y="16344"/>
                  </a:lnTo>
                  <a:cubicBezTo>
                    <a:pt x="7571" y="16259"/>
                    <a:pt x="7474" y="16200"/>
                    <a:pt x="7364" y="16200"/>
                  </a:cubicBezTo>
                  <a:cubicBezTo>
                    <a:pt x="7327" y="16200"/>
                    <a:pt x="7294" y="16218"/>
                    <a:pt x="7259" y="16229"/>
                  </a:cubicBezTo>
                  <a:lnTo>
                    <a:pt x="7257" y="16216"/>
                  </a:lnTo>
                  <a:lnTo>
                    <a:pt x="4013" y="17331"/>
                  </a:lnTo>
                  <a:lnTo>
                    <a:pt x="4767" y="9035"/>
                  </a:lnTo>
                  <a:lnTo>
                    <a:pt x="10589" y="12084"/>
                  </a:lnTo>
                  <a:lnTo>
                    <a:pt x="10591" y="12080"/>
                  </a:lnTo>
                  <a:cubicBezTo>
                    <a:pt x="10655" y="12122"/>
                    <a:pt x="10724" y="12150"/>
                    <a:pt x="10800" y="12150"/>
                  </a:cubicBezTo>
                  <a:cubicBezTo>
                    <a:pt x="10876" y="12150"/>
                    <a:pt x="10946" y="12122"/>
                    <a:pt x="11009" y="12080"/>
                  </a:cubicBezTo>
                  <a:lnTo>
                    <a:pt x="11011" y="12084"/>
                  </a:lnTo>
                  <a:lnTo>
                    <a:pt x="16897" y="9001"/>
                  </a:lnTo>
                  <a:cubicBezTo>
                    <a:pt x="16897" y="9001"/>
                    <a:pt x="18031" y="17315"/>
                    <a:pt x="18031" y="17315"/>
                  </a:cubicBezTo>
                  <a:close/>
                  <a:moveTo>
                    <a:pt x="21600" y="6075"/>
                  </a:moveTo>
                  <a:cubicBezTo>
                    <a:pt x="21600" y="5806"/>
                    <a:pt x="21484" y="5579"/>
                    <a:pt x="21319" y="5470"/>
                  </a:cubicBezTo>
                  <a:lnTo>
                    <a:pt x="21320" y="5466"/>
                  </a:lnTo>
                  <a:lnTo>
                    <a:pt x="21306" y="5458"/>
                  </a:lnTo>
                  <a:cubicBezTo>
                    <a:pt x="21301" y="5455"/>
                    <a:pt x="21296" y="5453"/>
                    <a:pt x="21292" y="5451"/>
                  </a:cubicBezTo>
                  <a:lnTo>
                    <a:pt x="11011" y="66"/>
                  </a:lnTo>
                  <a:lnTo>
                    <a:pt x="11009" y="70"/>
                  </a:lnTo>
                  <a:cubicBezTo>
                    <a:pt x="10946" y="28"/>
                    <a:pt x="10876" y="0"/>
                    <a:pt x="10800" y="0"/>
                  </a:cubicBezTo>
                  <a:cubicBezTo>
                    <a:pt x="10724" y="0"/>
                    <a:pt x="10655" y="28"/>
                    <a:pt x="10591" y="70"/>
                  </a:cubicBezTo>
                  <a:lnTo>
                    <a:pt x="10589" y="66"/>
                  </a:lnTo>
                  <a:lnTo>
                    <a:pt x="309" y="5451"/>
                  </a:lnTo>
                  <a:cubicBezTo>
                    <a:pt x="304" y="5453"/>
                    <a:pt x="299" y="5455"/>
                    <a:pt x="295" y="5458"/>
                  </a:cubicBezTo>
                  <a:lnTo>
                    <a:pt x="280" y="5466"/>
                  </a:lnTo>
                  <a:lnTo>
                    <a:pt x="281" y="5470"/>
                  </a:lnTo>
                  <a:cubicBezTo>
                    <a:pt x="116" y="5579"/>
                    <a:pt x="0" y="5806"/>
                    <a:pt x="0" y="6075"/>
                  </a:cubicBezTo>
                  <a:cubicBezTo>
                    <a:pt x="0" y="6344"/>
                    <a:pt x="116" y="6571"/>
                    <a:pt x="281" y="6680"/>
                  </a:cubicBezTo>
                  <a:lnTo>
                    <a:pt x="280" y="6684"/>
                  </a:lnTo>
                  <a:lnTo>
                    <a:pt x="295" y="6692"/>
                  </a:lnTo>
                  <a:cubicBezTo>
                    <a:pt x="299" y="6695"/>
                    <a:pt x="304" y="6697"/>
                    <a:pt x="309" y="6699"/>
                  </a:cubicBezTo>
                  <a:lnTo>
                    <a:pt x="1230" y="7182"/>
                  </a:lnTo>
                  <a:lnTo>
                    <a:pt x="608" y="13603"/>
                  </a:lnTo>
                  <a:cubicBezTo>
                    <a:pt x="251" y="13805"/>
                    <a:pt x="0" y="14287"/>
                    <a:pt x="0" y="14850"/>
                  </a:cubicBezTo>
                  <a:cubicBezTo>
                    <a:pt x="0" y="15596"/>
                    <a:pt x="439" y="16200"/>
                    <a:pt x="982" y="16200"/>
                  </a:cubicBezTo>
                  <a:cubicBezTo>
                    <a:pt x="1524" y="16200"/>
                    <a:pt x="1964" y="15596"/>
                    <a:pt x="1964" y="14850"/>
                  </a:cubicBezTo>
                  <a:cubicBezTo>
                    <a:pt x="1964" y="14416"/>
                    <a:pt x="1812" y="14034"/>
                    <a:pt x="1580" y="13787"/>
                  </a:cubicBezTo>
                  <a:lnTo>
                    <a:pt x="2173" y="7676"/>
                  </a:lnTo>
                  <a:lnTo>
                    <a:pt x="3822" y="8540"/>
                  </a:lnTo>
                  <a:lnTo>
                    <a:pt x="2950" y="18135"/>
                  </a:lnTo>
                  <a:lnTo>
                    <a:pt x="2958" y="18138"/>
                  </a:lnTo>
                  <a:cubicBezTo>
                    <a:pt x="2955" y="18167"/>
                    <a:pt x="2945" y="18193"/>
                    <a:pt x="2945" y="18225"/>
                  </a:cubicBezTo>
                  <a:cubicBezTo>
                    <a:pt x="2945" y="18598"/>
                    <a:pt x="3165" y="18900"/>
                    <a:pt x="3436" y="18900"/>
                  </a:cubicBezTo>
                  <a:cubicBezTo>
                    <a:pt x="3474" y="18900"/>
                    <a:pt x="3506" y="18884"/>
                    <a:pt x="3541" y="18873"/>
                  </a:cubicBezTo>
                  <a:lnTo>
                    <a:pt x="3543" y="18884"/>
                  </a:lnTo>
                  <a:lnTo>
                    <a:pt x="7238" y="17613"/>
                  </a:lnTo>
                  <a:lnTo>
                    <a:pt x="10506" y="21465"/>
                  </a:lnTo>
                  <a:lnTo>
                    <a:pt x="10510" y="21456"/>
                  </a:lnTo>
                  <a:cubicBezTo>
                    <a:pt x="10593" y="21541"/>
                    <a:pt x="10690" y="21600"/>
                    <a:pt x="10800" y="21600"/>
                  </a:cubicBezTo>
                  <a:cubicBezTo>
                    <a:pt x="10901" y="21600"/>
                    <a:pt x="10989" y="21548"/>
                    <a:pt x="11068" y="21476"/>
                  </a:cubicBezTo>
                  <a:lnTo>
                    <a:pt x="11072" y="21487"/>
                  </a:lnTo>
                  <a:lnTo>
                    <a:pt x="14834" y="17607"/>
                  </a:lnTo>
                  <a:lnTo>
                    <a:pt x="18548" y="18884"/>
                  </a:lnTo>
                  <a:lnTo>
                    <a:pt x="18550" y="18871"/>
                  </a:lnTo>
                  <a:cubicBezTo>
                    <a:pt x="18585" y="18882"/>
                    <a:pt x="18618" y="18900"/>
                    <a:pt x="18655" y="18900"/>
                  </a:cubicBezTo>
                  <a:cubicBezTo>
                    <a:pt x="18926" y="18900"/>
                    <a:pt x="19145" y="18598"/>
                    <a:pt x="19145" y="18225"/>
                  </a:cubicBezTo>
                  <a:cubicBezTo>
                    <a:pt x="19145" y="18181"/>
                    <a:pt x="19135" y="18143"/>
                    <a:pt x="19130" y="18102"/>
                  </a:cubicBezTo>
                  <a:lnTo>
                    <a:pt x="19137" y="18100"/>
                  </a:lnTo>
                  <a:lnTo>
                    <a:pt x="17830" y="8513"/>
                  </a:lnTo>
                  <a:lnTo>
                    <a:pt x="21292" y="6699"/>
                  </a:lnTo>
                  <a:cubicBezTo>
                    <a:pt x="21296" y="6697"/>
                    <a:pt x="21301" y="6695"/>
                    <a:pt x="21306" y="6692"/>
                  </a:cubicBezTo>
                  <a:lnTo>
                    <a:pt x="21320" y="6684"/>
                  </a:lnTo>
                  <a:lnTo>
                    <a:pt x="21319" y="6680"/>
                  </a:lnTo>
                  <a:cubicBezTo>
                    <a:pt x="21484" y="6571"/>
                    <a:pt x="21600" y="6344"/>
                    <a:pt x="21600" y="6075"/>
                  </a:cubicBezTo>
                </a:path>
              </a:pathLst>
            </a:custGeom>
            <a:solidFill>
              <a:schemeClr val="accent3"/>
            </a:solidFill>
            <a:ln w="3175">
              <a:solidFill>
                <a:schemeClr val="accent3"/>
              </a:solidFill>
              <a:miter lim="400000"/>
            </a:ln>
          </p:spPr>
          <p:txBody>
            <a:bodyPr lIns="25393" tIns="25393" rIns="25393" bIns="25393" anchor="ctr"/>
            <a:lstStyle/>
            <a:p>
              <a:pPr defTabSz="30470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lang="pt-BR" sz="2000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D6CC596B-D647-4078-BC6E-FB33C22569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632351" y="3117440"/>
              <a:ext cx="548843" cy="548843"/>
            </a:xfrm>
            <a:prstGeom prst="ellipse">
              <a:avLst/>
            </a:prstGeom>
            <a:noFill/>
            <a:ln w="222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2400" b="1" dirty="0">
                <a:solidFill>
                  <a:schemeClr val="accent3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56917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72083-8212-FA43-8001-6FE1E72A93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err="1"/>
              <a:t>Comentários</a:t>
            </a:r>
            <a:r>
              <a:rPr lang="en-US" sz="4800" dirty="0"/>
              <a:t> </a:t>
            </a:r>
            <a:r>
              <a:rPr lang="en-US" sz="4800" dirty="0" err="1"/>
              <a:t>Finais</a:t>
            </a:r>
            <a:r>
              <a:rPr lang="en-US" sz="4800" dirty="0"/>
              <a:t> 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5FC4109F-FEDB-D84F-889B-E6FC658C68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228599" y="1752600"/>
            <a:ext cx="6880565" cy="456608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  <a:defRPr sz="2400" b="0" i="0" kern="120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20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marL="638175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3pPr>
            <a:lvl4pPr marL="9223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4pPr>
            <a:lvl5pPr marL="11890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3200" dirty="0" err="1">
                <a:solidFill>
                  <a:schemeClr val="accent2"/>
                </a:solidFill>
                <a:latin typeface="+mn-lt"/>
                <a:cs typeface="Segoe UI Semibold" panose="020B0502040204020203" pitchFamily="34" charset="0"/>
              </a:rPr>
              <a:t>Grafos</a:t>
            </a:r>
            <a:r>
              <a:rPr lang="en-US" sz="3200" dirty="0">
                <a:solidFill>
                  <a:schemeClr val="accent2"/>
                </a:solidFill>
                <a:latin typeface="+mn-lt"/>
                <a:cs typeface="Segoe UI Semibold" panose="020B0502040204020203" pitchFamily="34" charset="0"/>
              </a:rPr>
              <a:t> </a:t>
            </a:r>
            <a:r>
              <a:rPr lang="en-US" sz="3200" dirty="0" err="1">
                <a:solidFill>
                  <a:schemeClr val="accent2"/>
                </a:solidFill>
                <a:latin typeface="+mn-lt"/>
                <a:cs typeface="Segoe UI Semibold" panose="020B0502040204020203" pitchFamily="34" charset="0"/>
              </a:rPr>
              <a:t>são</a:t>
            </a:r>
            <a:r>
              <a:rPr lang="en-US" sz="3200" dirty="0">
                <a:solidFill>
                  <a:schemeClr val="accent2"/>
                </a:solidFill>
                <a:latin typeface="+mn-lt"/>
                <a:cs typeface="Segoe UI Semibold" panose="020B0502040204020203" pitchFamily="34" charset="0"/>
              </a:rPr>
              <a:t> </a:t>
            </a:r>
            <a:r>
              <a:rPr lang="en-US" sz="3200" dirty="0" err="1">
                <a:solidFill>
                  <a:schemeClr val="accent2"/>
                </a:solidFill>
                <a:latin typeface="+mn-lt"/>
                <a:cs typeface="Segoe UI Semibold" panose="020B0502040204020203" pitchFamily="34" charset="0"/>
              </a:rPr>
              <a:t>muito</a:t>
            </a:r>
            <a:r>
              <a:rPr lang="en-US" sz="3200" dirty="0">
                <a:solidFill>
                  <a:schemeClr val="accent2"/>
                </a:solidFill>
                <a:latin typeface="+mn-lt"/>
                <a:cs typeface="Segoe UI Semibold" panose="020B0502040204020203" pitchFamily="34" charset="0"/>
              </a:rPr>
              <a:t> </a:t>
            </a:r>
            <a:r>
              <a:rPr lang="en-US" sz="3200" dirty="0" err="1">
                <a:solidFill>
                  <a:schemeClr val="accent2"/>
                </a:solidFill>
                <a:latin typeface="+mn-lt"/>
                <a:cs typeface="Segoe UI Semibold" panose="020B0502040204020203" pitchFamily="34" charset="0"/>
              </a:rPr>
              <a:t>úteis</a:t>
            </a:r>
            <a:r>
              <a:rPr lang="en-US" sz="3200" dirty="0">
                <a:solidFill>
                  <a:schemeClr val="accent2"/>
                </a:solidFill>
                <a:latin typeface="+mn-lt"/>
                <a:cs typeface="Segoe UI Semibold" panose="020B0502040204020203" pitchFamily="34" charset="0"/>
              </a:rPr>
              <a:t> 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3200" dirty="0" err="1">
                <a:solidFill>
                  <a:schemeClr val="accent2"/>
                </a:solidFill>
                <a:latin typeface="+mn-lt"/>
                <a:cs typeface="Segoe UI Semibold" panose="020B0502040204020203" pitchFamily="34" charset="0"/>
              </a:rPr>
              <a:t>Sintaxe</a:t>
            </a:r>
            <a:r>
              <a:rPr lang="en-US" sz="3200" dirty="0">
                <a:solidFill>
                  <a:schemeClr val="accent2"/>
                </a:solidFill>
                <a:latin typeface="+mn-lt"/>
                <a:cs typeface="Segoe UI Semibold" panose="020B0502040204020203" pitchFamily="34" charset="0"/>
              </a:rPr>
              <a:t> TSQL é </a:t>
            </a:r>
            <a:r>
              <a:rPr lang="en-US" sz="3200" dirty="0" err="1">
                <a:solidFill>
                  <a:schemeClr val="accent2"/>
                </a:solidFill>
                <a:latin typeface="+mn-lt"/>
                <a:cs typeface="Segoe UI Semibold" panose="020B0502040204020203" pitchFamily="34" charset="0"/>
              </a:rPr>
              <a:t>fácil</a:t>
            </a:r>
            <a:r>
              <a:rPr lang="en-US" sz="3200" dirty="0">
                <a:solidFill>
                  <a:schemeClr val="accent2"/>
                </a:solidFill>
                <a:latin typeface="+mn-lt"/>
                <a:cs typeface="Segoe UI Semibold" panose="020B0502040204020203" pitchFamily="34" charset="0"/>
              </a:rPr>
              <a:t> de lidar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2"/>
                </a:solidFill>
                <a:latin typeface="+mn-lt"/>
                <a:cs typeface="Segoe UI Semibold" panose="020B0502040204020203" pitchFamily="34" charset="0"/>
              </a:rPr>
              <a:t>Carga de dados </a:t>
            </a:r>
            <a:r>
              <a:rPr lang="en-US" sz="3200" dirty="0" err="1">
                <a:solidFill>
                  <a:schemeClr val="accent2"/>
                </a:solidFill>
                <a:latin typeface="+mn-lt"/>
                <a:cs typeface="Segoe UI Semibold" panose="020B0502040204020203" pitchFamily="34" charset="0"/>
              </a:rPr>
              <a:t>não</a:t>
            </a:r>
            <a:r>
              <a:rPr lang="en-US" sz="3200" dirty="0">
                <a:solidFill>
                  <a:schemeClr val="accent2"/>
                </a:solidFill>
                <a:latin typeface="+mn-lt"/>
                <a:cs typeface="Segoe UI Semibold" panose="020B0502040204020203" pitchFamily="34" charset="0"/>
              </a:rPr>
              <a:t> é </a:t>
            </a:r>
            <a:r>
              <a:rPr lang="en-US" sz="3200" dirty="0" err="1">
                <a:solidFill>
                  <a:schemeClr val="accent2"/>
                </a:solidFill>
                <a:latin typeface="+mn-lt"/>
                <a:cs typeface="Segoe UI Semibold" panose="020B0502040204020203" pitchFamily="34" charset="0"/>
              </a:rPr>
              <a:t>elementar</a:t>
            </a:r>
            <a:endParaRPr lang="en-US" sz="3200" dirty="0">
              <a:solidFill>
                <a:schemeClr val="accent2"/>
              </a:solidFill>
              <a:latin typeface="+mn-lt"/>
              <a:cs typeface="Segoe UI Semibold" panose="020B0502040204020203" pitchFamily="34" charset="0"/>
            </a:endParaRP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3200" dirty="0" err="1">
                <a:solidFill>
                  <a:schemeClr val="accent2"/>
                </a:solidFill>
                <a:latin typeface="+mn-lt"/>
                <a:cs typeface="Segoe UI Semibold" panose="020B0502040204020203" pitchFamily="34" charset="0"/>
              </a:rPr>
              <a:t>Escolha</a:t>
            </a:r>
            <a:r>
              <a:rPr lang="en-US" sz="3200" dirty="0">
                <a:solidFill>
                  <a:schemeClr val="accent2"/>
                </a:solidFill>
                <a:latin typeface="+mn-lt"/>
                <a:cs typeface="Segoe UI Semibold" panose="020B0502040204020203" pitchFamily="34" charset="0"/>
              </a:rPr>
              <a:t> </a:t>
            </a:r>
            <a:r>
              <a:rPr lang="en-US" sz="3200" dirty="0" err="1">
                <a:solidFill>
                  <a:schemeClr val="accent2"/>
                </a:solidFill>
                <a:latin typeface="+mn-lt"/>
                <a:cs typeface="Segoe UI Semibold" panose="020B0502040204020203" pitchFamily="34" charset="0"/>
              </a:rPr>
              <a:t>relacionamentos</a:t>
            </a:r>
            <a:r>
              <a:rPr lang="en-US" sz="3200" dirty="0">
                <a:solidFill>
                  <a:schemeClr val="accent2"/>
                </a:solidFill>
                <a:latin typeface="+mn-lt"/>
                <a:cs typeface="Segoe UI Semibold" panose="020B0502040204020203" pitchFamily="34" charset="0"/>
              </a:rPr>
              <a:t> </a:t>
            </a:r>
            <a:r>
              <a:rPr lang="en-US" sz="3200" dirty="0" err="1">
                <a:solidFill>
                  <a:schemeClr val="accent2"/>
                </a:solidFill>
                <a:latin typeface="+mn-lt"/>
                <a:cs typeface="Segoe UI Semibold" panose="020B0502040204020203" pitchFamily="34" charset="0"/>
              </a:rPr>
              <a:t>relevantes</a:t>
            </a:r>
            <a:endParaRPr lang="en-US" sz="3200" dirty="0">
              <a:solidFill>
                <a:schemeClr val="accent2"/>
              </a:solidFill>
              <a:latin typeface="+mn-lt"/>
              <a:cs typeface="Segoe UI Semibold" panose="020B0502040204020203" pitchFamily="34" charset="0"/>
            </a:endParaRP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2"/>
                </a:solidFill>
                <a:latin typeface="+mn-lt"/>
                <a:cs typeface="Segoe UI Semibold" panose="020B0502040204020203" pitchFamily="34" charset="0"/>
              </a:rPr>
              <a:t>Falta </a:t>
            </a:r>
            <a:r>
              <a:rPr lang="en-US" sz="3200" dirty="0" err="1">
                <a:solidFill>
                  <a:schemeClr val="accent2"/>
                </a:solidFill>
                <a:latin typeface="+mn-lt"/>
                <a:cs typeface="Segoe UI Semibold" panose="020B0502040204020203" pitchFamily="34" charset="0"/>
              </a:rPr>
              <a:t>melhorar</a:t>
            </a:r>
            <a:r>
              <a:rPr lang="en-US" sz="3200" dirty="0">
                <a:solidFill>
                  <a:schemeClr val="accent2"/>
                </a:solidFill>
                <a:latin typeface="+mn-lt"/>
                <a:cs typeface="Segoe UI Semibold" panose="020B0502040204020203" pitchFamily="34" charset="0"/>
              </a:rPr>
              <a:t> VISUALIZAÇÃO</a:t>
            </a:r>
          </a:p>
        </p:txBody>
      </p:sp>
      <p:pic>
        <p:nvPicPr>
          <p:cNvPr id="6" name="Picture 5" descr="https://www.thisisbarry.com/film/netflix-dark-family-tree-explained-in-detail-all-seasons/">
            <a:extLst>
              <a:ext uri="{FF2B5EF4-FFF2-40B4-BE49-F238E27FC236}">
                <a16:creationId xmlns:a16="http://schemas.microsoft.com/office/drawing/2014/main" id="{46C16E20-0458-E316-D818-060D4AAEDC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9165" y="1543997"/>
            <a:ext cx="506997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13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72083-8212-FA43-8001-6FE1E72A93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err="1"/>
              <a:t>Leituras</a:t>
            </a:r>
            <a:r>
              <a:rPr lang="en-US" sz="4800" dirty="0"/>
              <a:t> </a:t>
            </a:r>
            <a:r>
              <a:rPr lang="en-US" sz="4800" dirty="0" err="1"/>
              <a:t>Sugeridas</a:t>
            </a:r>
            <a:endParaRPr lang="en-US" sz="4800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5FC4109F-FEDB-D84F-889B-E6FC658C68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228599" y="1752600"/>
            <a:ext cx="12573001" cy="456608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  <a:defRPr sz="2400" b="0" i="0" kern="120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20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marL="638175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3pPr>
            <a:lvl4pPr marL="9223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4pPr>
            <a:lvl5pPr marL="11890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pt-BR" sz="3200" dirty="0">
                <a:solidFill>
                  <a:schemeClr val="accent2"/>
                </a:solidFill>
                <a:latin typeface="+mn-lt"/>
                <a:cs typeface="Segoe UI Semibold" panose="020B0502040204020203" pitchFamily="34" charset="0"/>
              </a:rPr>
              <a:t>Bate-bola com Grafos e SQL Server Parte 1 – Definindo o Modelo – </a:t>
            </a:r>
            <a:r>
              <a:rPr lang="en-US" sz="3600" b="0" i="0" u="none" strike="noStrike" dirty="0">
                <a:solidFill>
                  <a:schemeClr val="tx2">
                    <a:lumMod val="75000"/>
                  </a:schemeClr>
                </a:solidFill>
                <a:effectLst/>
                <a:latin typeface="+mj-lt"/>
              </a:rPr>
              <a:t>bit.ly/sqlgraph1</a:t>
            </a:r>
          </a:p>
          <a:p>
            <a:pPr marL="514350" indent="-514350">
              <a:buFont typeface="+mj-lt"/>
              <a:buAutoNum type="arabicPeriod"/>
            </a:pPr>
            <a:r>
              <a:rPr lang="pt-BR" sz="3200" dirty="0">
                <a:solidFill>
                  <a:schemeClr val="accent2"/>
                </a:solidFill>
                <a:latin typeface="+mn-lt"/>
                <a:cs typeface="Segoe UI Semibold" panose="020B0502040204020203" pitchFamily="34" charset="0"/>
              </a:rPr>
              <a:t>Bate-bola com Grafos e SQL Server Parte 2 – Implementando o Modelo – </a:t>
            </a:r>
            <a:r>
              <a:rPr lang="pt-BR" sz="36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bit.ly/sqlgraph2</a:t>
            </a:r>
          </a:p>
          <a:p>
            <a:pPr marL="514350" indent="-514350">
              <a:buFont typeface="+mj-lt"/>
              <a:buAutoNum type="arabicPeriod"/>
            </a:pPr>
            <a:r>
              <a:rPr lang="pt-BR" sz="3200" dirty="0">
                <a:solidFill>
                  <a:schemeClr val="accent2"/>
                </a:solidFill>
                <a:latin typeface="+mn-lt"/>
                <a:cs typeface="Segoe UI Semibold" panose="020B0502040204020203" pitchFamily="34" charset="0"/>
              </a:rPr>
              <a:t>Bate-bola com Grafos e SQL Server Parte 3 – Visualizando Dados – </a:t>
            </a:r>
            <a:r>
              <a:rPr lang="pt-BR" sz="36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bit.ly/sqlgraph3</a:t>
            </a:r>
          </a:p>
          <a:p>
            <a:endParaRPr lang="pt-BR" sz="3200" dirty="0">
              <a:solidFill>
                <a:schemeClr val="accent2"/>
              </a:solidFill>
              <a:latin typeface="+mn-lt"/>
              <a:cs typeface="Segoe UI Semibold" panose="020B0502040204020203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sz="3200" dirty="0">
              <a:solidFill>
                <a:schemeClr val="accent2"/>
              </a:solidFill>
              <a:latin typeface="+mn-lt"/>
              <a:cs typeface="Segoe UI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8022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261242AB-5B28-8441-88EF-EF27D1EBD7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62800" y="2057400"/>
            <a:ext cx="4038600" cy="1905000"/>
          </a:xfrm>
        </p:spPr>
        <p:txBody>
          <a:bodyPr anchor="b">
            <a:normAutofit/>
          </a:bodyPr>
          <a:lstStyle/>
          <a:p>
            <a:r>
              <a:rPr lang="en-US" sz="5400" dirty="0" err="1"/>
              <a:t>Perguntas</a:t>
            </a:r>
            <a:endParaRPr lang="en-US" sz="5400" dirty="0"/>
          </a:p>
        </p:txBody>
      </p:sp>
      <p:pic>
        <p:nvPicPr>
          <p:cNvPr id="5" name="Picture 4" descr="A picture containing jigsaw puzzle&#10;&#10;Description automatically generated">
            <a:extLst>
              <a:ext uri="{FF2B5EF4-FFF2-40B4-BE49-F238E27FC236}">
                <a16:creationId xmlns:a16="http://schemas.microsoft.com/office/drawing/2014/main" id="{4E664263-0F9C-1BBC-E223-AA5C92EA85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442561" y="685800"/>
            <a:ext cx="5192077" cy="5257800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83DDD38-9545-A68B-3B4D-7E8696F48608}"/>
              </a:ext>
            </a:extLst>
          </p:cNvPr>
          <p:cNvSpPr txBox="1"/>
          <p:nvPr/>
        </p:nvSpPr>
        <p:spPr>
          <a:xfrm>
            <a:off x="3925242" y="5743545"/>
            <a:ext cx="2709396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4" tooltip="https://freepngimg.com/png/85458-play-toy-puzzle-jigsaw-puzzles-photography-stock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5" tooltip="https://creativecommons.org/licenses/by-nc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</a:t>
            </a:r>
            <a:endParaRPr lang="en-US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221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3429001"/>
            <a:ext cx="9601200" cy="1219200"/>
          </a:xfrm>
        </p:spPr>
        <p:txBody>
          <a:bodyPr/>
          <a:lstStyle/>
          <a:p>
            <a:r>
              <a:rPr lang="en-US" dirty="0" err="1"/>
              <a:t>Obrigado</a:t>
            </a:r>
            <a:r>
              <a:rPr lang="en-US" dirty="0"/>
              <a:t>!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4C87E32-DBBF-5282-7B74-38D912987B18}"/>
              </a:ext>
            </a:extLst>
          </p:cNvPr>
          <p:cNvGrpSpPr/>
          <p:nvPr/>
        </p:nvGrpSpPr>
        <p:grpSpPr>
          <a:xfrm>
            <a:off x="914400" y="5300176"/>
            <a:ext cx="6672937" cy="574500"/>
            <a:chOff x="691893" y="4139737"/>
            <a:chExt cx="5004703" cy="43087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E3EDBE3-4648-F878-DDED-1CF445E4B17D}"/>
                </a:ext>
              </a:extLst>
            </p:cNvPr>
            <p:cNvSpPr txBox="1"/>
            <p:nvPr/>
          </p:nvSpPr>
          <p:spPr>
            <a:xfrm>
              <a:off x="1122768" y="4201287"/>
              <a:ext cx="4573828" cy="2847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867" dirty="0">
                  <a:solidFill>
                    <a:schemeClr val="bg1"/>
                  </a:solidFill>
                </a:rPr>
                <a:t>https://www.linkedin.com/in/wagner-crivelini-107850/</a:t>
              </a:r>
            </a:p>
          </p:txBody>
        </p:sp>
        <p:pic>
          <p:nvPicPr>
            <p:cNvPr id="8" name="Picture 2" descr="Circle, linkedin, logo, media, network, share, social icon">
              <a:extLst>
                <a:ext uri="{FF2B5EF4-FFF2-40B4-BE49-F238E27FC236}">
                  <a16:creationId xmlns:a16="http://schemas.microsoft.com/office/drawing/2014/main" id="{DA5DED38-93CA-AB9A-8D77-13F1CE3DCDC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1893" y="4139737"/>
              <a:ext cx="430875" cy="4308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8379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2498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2594597-9AD1-EE42-ABEF-E144931EA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noProof="0" dirty="0">
                <a:latin typeface="+mj-lt"/>
              </a:rPr>
              <a:t>O Que São </a:t>
            </a:r>
            <a:r>
              <a:rPr lang="en-US" noProof="0" dirty="0" err="1">
                <a:latin typeface="+mj-lt"/>
              </a:rPr>
              <a:t>Grafos</a:t>
            </a:r>
            <a:endParaRPr lang="en-US" noProof="0" dirty="0">
              <a:latin typeface="+mj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C7417D-60A2-644F-984D-F761EFF37EF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88922" y="1706525"/>
            <a:ext cx="11622607" cy="2908300"/>
          </a:xfrm>
        </p:spPr>
        <p:txBody>
          <a:bodyPr>
            <a:normAutofit fontScale="92500"/>
          </a:bodyPr>
          <a:lstStyle/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noProof="0" dirty="0" err="1">
                <a:solidFill>
                  <a:schemeClr val="tx2"/>
                </a:solidFill>
              </a:rPr>
              <a:t>Modelos</a:t>
            </a:r>
            <a:r>
              <a:rPr lang="en-US" noProof="0" dirty="0">
                <a:solidFill>
                  <a:schemeClr val="tx2"/>
                </a:solidFill>
              </a:rPr>
              <a:t> que </a:t>
            </a:r>
            <a:r>
              <a:rPr lang="en-US" noProof="0" dirty="0" err="1">
                <a:solidFill>
                  <a:schemeClr val="tx2"/>
                </a:solidFill>
              </a:rPr>
              <a:t>lidam</a:t>
            </a:r>
            <a:r>
              <a:rPr lang="en-US" noProof="0" dirty="0">
                <a:solidFill>
                  <a:schemeClr val="tx2"/>
                </a:solidFill>
              </a:rPr>
              <a:t> com </a:t>
            </a:r>
            <a:r>
              <a:rPr lang="en-US" noProof="0" dirty="0" err="1">
                <a:solidFill>
                  <a:schemeClr val="tx2"/>
                </a:solidFill>
              </a:rPr>
              <a:t>relações</a:t>
            </a:r>
            <a:r>
              <a:rPr lang="en-US" noProof="0" dirty="0">
                <a:solidFill>
                  <a:schemeClr val="tx2"/>
                </a:solidFill>
              </a:rPr>
              <a:t> </a:t>
            </a:r>
            <a:r>
              <a:rPr lang="en-US" noProof="0" dirty="0" err="1"/>
              <a:t>complexas</a:t>
            </a:r>
            <a:r>
              <a:rPr lang="en-US" noProof="0" dirty="0"/>
              <a:t> entre</a:t>
            </a:r>
            <a:r>
              <a:rPr lang="en-US" noProof="0" dirty="0">
                <a:solidFill>
                  <a:schemeClr val="tx2"/>
                </a:solidFill>
              </a:rPr>
              <a:t> </a:t>
            </a:r>
            <a:r>
              <a:rPr lang="en-US" noProof="0" dirty="0" err="1">
                <a:solidFill>
                  <a:srgbClr val="00B050"/>
                </a:solidFill>
                <a:cs typeface="Segoe UI Semibold" panose="020B0702040204020203" pitchFamily="34" charset="0"/>
              </a:rPr>
              <a:t>Entidades</a:t>
            </a:r>
            <a:endParaRPr lang="en-US" noProof="0" dirty="0">
              <a:solidFill>
                <a:srgbClr val="00B050"/>
              </a:solidFill>
              <a:cs typeface="Segoe UI Semibold" panose="020B0702040204020203" pitchFamily="34" charset="0"/>
            </a:endParaRP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dirty="0" err="1"/>
              <a:t>Usados</a:t>
            </a:r>
            <a:r>
              <a:rPr lang="en-US" dirty="0"/>
              <a:t> </a:t>
            </a:r>
            <a:r>
              <a:rPr lang="en-US" dirty="0" err="1"/>
              <a:t>em</a:t>
            </a:r>
            <a:r>
              <a:rPr lang="en-US" dirty="0"/>
              <a:t> </a:t>
            </a:r>
            <a:r>
              <a:rPr lang="en-US" dirty="0" err="1"/>
              <a:t>todo</a:t>
            </a:r>
            <a:r>
              <a:rPr lang="en-US" dirty="0"/>
              <a:t> </a:t>
            </a:r>
            <a:r>
              <a:rPr lang="en-US" dirty="0" err="1"/>
              <a:t>tipo</a:t>
            </a:r>
            <a:r>
              <a:rPr lang="en-US" dirty="0"/>
              <a:t> de </a:t>
            </a:r>
            <a:r>
              <a:rPr lang="en-US" dirty="0" err="1"/>
              <a:t>negócio</a:t>
            </a:r>
            <a:r>
              <a:rPr lang="en-US" dirty="0"/>
              <a:t>: social media, </a:t>
            </a:r>
            <a:r>
              <a:rPr lang="en-US" dirty="0" err="1"/>
              <a:t>engenharia</a:t>
            </a:r>
            <a:r>
              <a:rPr lang="en-US" dirty="0"/>
              <a:t>… </a:t>
            </a:r>
            <a:endParaRPr lang="en-US" noProof="0" dirty="0">
              <a:solidFill>
                <a:schemeClr val="tx2"/>
              </a:solidFill>
            </a:endParaRP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dirty="0"/>
              <a:t>“</a:t>
            </a:r>
            <a:r>
              <a:rPr lang="en-US" i="1" dirty="0"/>
              <a:t>6 </a:t>
            </a:r>
            <a:r>
              <a:rPr lang="en-US" i="1" dirty="0" err="1"/>
              <a:t>Graus</a:t>
            </a:r>
            <a:r>
              <a:rPr lang="en-US" i="1" dirty="0"/>
              <a:t> de </a:t>
            </a:r>
            <a:r>
              <a:rPr lang="en-US" i="1" dirty="0" err="1"/>
              <a:t>Separação</a:t>
            </a:r>
            <a:r>
              <a:rPr lang="en-US" dirty="0"/>
              <a:t>”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noProof="0" dirty="0" err="1">
                <a:solidFill>
                  <a:schemeClr val="tx2"/>
                </a:solidFill>
              </a:rPr>
              <a:t>Examplo</a:t>
            </a:r>
            <a:r>
              <a:rPr lang="en-US" noProof="0" dirty="0">
                <a:solidFill>
                  <a:schemeClr val="tx2"/>
                </a:solidFill>
              </a:rPr>
              <a:t>: </a:t>
            </a:r>
          </a:p>
          <a:p>
            <a:pPr marL="914377" lvl="1"/>
            <a:r>
              <a:rPr lang="en-US" sz="2600" noProof="0" dirty="0">
                <a:solidFill>
                  <a:schemeClr val="tx2"/>
                </a:solidFill>
              </a:rPr>
              <a:t>LINKEDIN: </a:t>
            </a:r>
            <a:r>
              <a:rPr lang="en-US" sz="2600" noProof="0" dirty="0" err="1">
                <a:solidFill>
                  <a:schemeClr val="tx2"/>
                </a:solidFill>
              </a:rPr>
              <a:t>classificação</a:t>
            </a:r>
            <a:r>
              <a:rPr lang="en-US" sz="2600" noProof="0" dirty="0">
                <a:solidFill>
                  <a:schemeClr val="tx2"/>
                </a:solidFill>
              </a:rPr>
              <a:t> de </a:t>
            </a:r>
            <a:r>
              <a:rPr lang="en-US" sz="2600" noProof="0" dirty="0" err="1">
                <a:solidFill>
                  <a:schemeClr val="tx2"/>
                </a:solidFill>
              </a:rPr>
              <a:t>contatos</a:t>
            </a:r>
            <a:endParaRPr lang="en-US" sz="2600" noProof="0" dirty="0">
              <a:solidFill>
                <a:schemeClr val="tx2"/>
              </a:solidFill>
            </a:endParaRPr>
          </a:p>
        </p:txBody>
      </p:sp>
      <p:pic>
        <p:nvPicPr>
          <p:cNvPr id="1026" name="Picture 2" descr="Eulerian Path | Brilliant Math &amp; Science Wiki">
            <a:extLst>
              <a:ext uri="{FF2B5EF4-FFF2-40B4-BE49-F238E27FC236}">
                <a16:creationId xmlns:a16="http://schemas.microsoft.com/office/drawing/2014/main" id="{C5035E60-8210-41DC-9505-82C26EC505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3685" y="3541157"/>
            <a:ext cx="4737844" cy="3093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467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261242AB-5B28-8441-88EF-EF27D1EBD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992" y="577849"/>
            <a:ext cx="11610621" cy="818705"/>
          </a:xfrm>
        </p:spPr>
        <p:txBody>
          <a:bodyPr>
            <a:normAutofit/>
          </a:bodyPr>
          <a:lstStyle/>
          <a:p>
            <a:r>
              <a:rPr lang="pt-BR" sz="4800" dirty="0">
                <a:latin typeface="+mj-lt"/>
              </a:rPr>
              <a:t>Onde Aplicar Modelos de Grafos</a:t>
            </a:r>
            <a:endParaRPr lang="en-US" sz="4800" dirty="0">
              <a:latin typeface="+mj-lt"/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5FBCFA41-5E00-46CC-8B33-06A83CFB7285}"/>
              </a:ext>
            </a:extLst>
          </p:cNvPr>
          <p:cNvSpPr txBox="1">
            <a:spLocks/>
          </p:cNvSpPr>
          <p:nvPr/>
        </p:nvSpPr>
        <p:spPr>
          <a:xfrm>
            <a:off x="340792" y="1897614"/>
            <a:ext cx="8422208" cy="259818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Font typeface="Arial"/>
              <a:buNone/>
              <a:defRPr lang="en-US" sz="2400" b="0" i="0" kern="1200" dirty="0">
                <a:solidFill>
                  <a:schemeClr val="tx2"/>
                </a:solidFill>
                <a:latin typeface="+mn-lt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20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marL="638175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3pPr>
            <a:lvl4pPr marL="9223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4pPr>
            <a:lvl5pPr marL="11890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3200" dirty="0" err="1"/>
              <a:t>Modelos</a:t>
            </a:r>
            <a:r>
              <a:rPr lang="en-US" sz="3200" dirty="0"/>
              <a:t> com </a:t>
            </a:r>
            <a:r>
              <a:rPr lang="en-US" sz="3200" dirty="0" err="1"/>
              <a:t>relacionamentos</a:t>
            </a:r>
            <a:r>
              <a:rPr lang="en-US" sz="3200" dirty="0"/>
              <a:t> </a:t>
            </a:r>
            <a:r>
              <a:rPr lang="en-US" sz="3200" dirty="0" err="1"/>
              <a:t>complexos</a:t>
            </a:r>
            <a:endParaRPr lang="en-US" sz="3200" dirty="0"/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3200" dirty="0" err="1"/>
              <a:t>Quando</a:t>
            </a:r>
            <a:r>
              <a:rPr lang="en-US" sz="3200" dirty="0"/>
              <a:t> ENTIDADES </a:t>
            </a:r>
            <a:r>
              <a:rPr lang="en-US" sz="3200" dirty="0" err="1"/>
              <a:t>apresentam</a:t>
            </a:r>
            <a:r>
              <a:rPr lang="en-US" sz="3200" dirty="0"/>
              <a:t> com </a:t>
            </a:r>
            <a:r>
              <a:rPr lang="en-US" sz="3200" dirty="0" err="1"/>
              <a:t>grande</a:t>
            </a:r>
            <a:r>
              <a:rPr lang="en-US" sz="3200" dirty="0"/>
              <a:t> </a:t>
            </a:r>
            <a:r>
              <a:rPr lang="en-US" sz="3200" dirty="0" err="1"/>
              <a:t>número</a:t>
            </a:r>
            <a:r>
              <a:rPr lang="en-US" sz="3200" dirty="0"/>
              <a:t> de </a:t>
            </a:r>
            <a:r>
              <a:rPr lang="en-US" sz="3200" dirty="0" err="1"/>
              <a:t>elementos</a:t>
            </a:r>
            <a:r>
              <a:rPr lang="en-US" sz="3200" dirty="0"/>
              <a:t> </a:t>
            </a:r>
            <a:r>
              <a:rPr lang="en-US" sz="3200" dirty="0" err="1"/>
              <a:t>distintos</a:t>
            </a:r>
            <a:endParaRPr lang="en-US" sz="3200" dirty="0"/>
          </a:p>
        </p:txBody>
      </p:sp>
      <p:pic>
        <p:nvPicPr>
          <p:cNvPr id="10" name="Picture 9" descr="A yellow and black sign with a exclamation mark&#10;&#10;Description automatically generated with medium confidence">
            <a:extLst>
              <a:ext uri="{FF2B5EF4-FFF2-40B4-BE49-F238E27FC236}">
                <a16:creationId xmlns:a16="http://schemas.microsoft.com/office/drawing/2014/main" id="{84BF2599-4A4F-21A1-62CB-B613DBA946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953500" y="1897614"/>
            <a:ext cx="2857500" cy="2847975"/>
          </a:xfrm>
          <a:prstGeom prst="rect">
            <a:avLst/>
          </a:prstGeom>
        </p:spPr>
      </p:pic>
      <p:pic>
        <p:nvPicPr>
          <p:cNvPr id="15" name="Picture 14" descr="A graph with a red line&#10;&#10;Description automatically generated with low confidence">
            <a:extLst>
              <a:ext uri="{FF2B5EF4-FFF2-40B4-BE49-F238E27FC236}">
                <a16:creationId xmlns:a16="http://schemas.microsoft.com/office/drawing/2014/main" id="{C74DFBEE-3D46-7753-57C8-650732FFAB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2019034" y="3876186"/>
            <a:ext cx="4305566" cy="2598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15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4914363-3525-4B27-9ABA-E56243A952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9953020"/>
              </p:ext>
            </p:extLst>
          </p:nvPr>
        </p:nvGraphicFramePr>
        <p:xfrm>
          <a:off x="6477000" y="802216"/>
          <a:ext cx="5592233" cy="52535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3" imgW="4194000" imgH="3940200" progId="Paint.Picture">
                  <p:embed/>
                </p:oleObj>
              </mc:Choice>
              <mc:Fallback>
                <p:oleObj name="Bitmap Image" r:id="rId3" imgW="4194000" imgH="3940200" progId="Paint.Picture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4914363-3525-4B27-9ABA-E56243A952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77000" y="802216"/>
                        <a:ext cx="5592233" cy="52535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le 5">
            <a:extLst>
              <a:ext uri="{FF2B5EF4-FFF2-40B4-BE49-F238E27FC236}">
                <a16:creationId xmlns:a16="http://schemas.microsoft.com/office/drawing/2014/main" id="{92594597-9AD1-EE42-ABEF-E144931EA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+mj-lt"/>
              </a:rPr>
              <a:t>Um </a:t>
            </a:r>
            <a:r>
              <a:rPr lang="en-US" dirty="0" err="1">
                <a:latin typeface="+mj-lt"/>
              </a:rPr>
              <a:t>Único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Grafo</a:t>
            </a:r>
            <a:endParaRPr lang="en-US" noProof="0" dirty="0">
              <a:latin typeface="+mj-lt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9DB4D15-CA17-4782-8448-8774EFC8437A}"/>
              </a:ext>
            </a:extLst>
          </p:cNvPr>
          <p:cNvSpPr txBox="1">
            <a:spLocks/>
          </p:cNvSpPr>
          <p:nvPr/>
        </p:nvSpPr>
        <p:spPr>
          <a:xfrm>
            <a:off x="416995" y="1756801"/>
            <a:ext cx="5717107" cy="391185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Font typeface="Arial"/>
              <a:buNone/>
              <a:defRPr lang="en-US" sz="2400" b="0" i="0" kern="1200" dirty="0">
                <a:solidFill>
                  <a:schemeClr val="tx2"/>
                </a:solidFill>
                <a:latin typeface="+mn-lt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20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marL="638175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3pPr>
            <a:lvl4pPr marL="9223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4pPr>
            <a:lvl5pPr marL="11890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3200" dirty="0" err="1"/>
              <a:t>Número</a:t>
            </a:r>
            <a:r>
              <a:rPr lang="en-US" sz="3200" dirty="0"/>
              <a:t> de </a:t>
            </a:r>
            <a:r>
              <a:rPr lang="en-US" sz="3200" dirty="0" err="1"/>
              <a:t>jogos</a:t>
            </a:r>
            <a:r>
              <a:rPr lang="en-US" sz="3200" dirty="0"/>
              <a:t> que </a:t>
            </a:r>
            <a:r>
              <a:rPr lang="en-US" sz="3200" dirty="0" err="1"/>
              <a:t>cada</a:t>
            </a:r>
            <a:r>
              <a:rPr lang="en-US" sz="3200" dirty="0"/>
              <a:t> </a:t>
            </a:r>
            <a:r>
              <a:rPr lang="en-US" sz="3200" dirty="0" err="1"/>
              <a:t>jogador</a:t>
            </a:r>
            <a:r>
              <a:rPr lang="en-US" sz="3200" dirty="0"/>
              <a:t> fez com </a:t>
            </a:r>
            <a:r>
              <a:rPr lang="en-US" sz="3200" dirty="0" err="1"/>
              <a:t>ou</a:t>
            </a:r>
            <a:r>
              <a:rPr lang="en-US" sz="3200" dirty="0"/>
              <a:t> contra Cristiano Ronaldo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3200" dirty="0" err="1"/>
              <a:t>Linhas</a:t>
            </a:r>
            <a:r>
              <a:rPr lang="en-US" sz="3200" dirty="0"/>
              <a:t> </a:t>
            </a:r>
            <a:r>
              <a:rPr lang="en-US" sz="3200" dirty="0" err="1"/>
              <a:t>grossas</a:t>
            </a:r>
            <a:r>
              <a:rPr lang="en-US" sz="3200" dirty="0"/>
              <a:t> </a:t>
            </a:r>
            <a:r>
              <a:rPr lang="en-US" sz="3200" dirty="0" err="1"/>
              <a:t>representam</a:t>
            </a:r>
            <a:r>
              <a:rPr lang="en-US" sz="3200" dirty="0"/>
              <a:t> </a:t>
            </a:r>
            <a:r>
              <a:rPr lang="en-US" sz="3200" dirty="0" err="1"/>
              <a:t>maior</a:t>
            </a:r>
            <a:r>
              <a:rPr lang="en-US" sz="3200" dirty="0"/>
              <a:t> </a:t>
            </a:r>
            <a:r>
              <a:rPr lang="en-US" sz="3200" dirty="0" err="1"/>
              <a:t>número</a:t>
            </a:r>
            <a:r>
              <a:rPr lang="en-US" sz="3200" dirty="0"/>
              <a:t> de </a:t>
            </a:r>
            <a:r>
              <a:rPr lang="en-US" sz="3200" dirty="0" err="1"/>
              <a:t>jogos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208198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2594597-9AD1-EE42-ABEF-E144931EA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>
                <a:latin typeface="+mj-lt"/>
              </a:rPr>
              <a:t>Relacionamentos</a:t>
            </a:r>
            <a:r>
              <a:rPr lang="en-US" dirty="0">
                <a:latin typeface="+mj-lt"/>
              </a:rPr>
              <a:t> entre </a:t>
            </a:r>
            <a:r>
              <a:rPr lang="en-US" dirty="0" err="1">
                <a:latin typeface="+mj-lt"/>
              </a:rPr>
              <a:t>Grafos</a:t>
            </a:r>
            <a:endParaRPr lang="en-US" noProof="0" dirty="0">
              <a:latin typeface="+mj-lt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9DB4D15-CA17-4782-8448-8774EFC8437A}"/>
              </a:ext>
            </a:extLst>
          </p:cNvPr>
          <p:cNvSpPr txBox="1">
            <a:spLocks/>
          </p:cNvSpPr>
          <p:nvPr/>
        </p:nvSpPr>
        <p:spPr>
          <a:xfrm>
            <a:off x="7874560" y="2341879"/>
            <a:ext cx="4317440" cy="286171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Font typeface="Arial"/>
              <a:buNone/>
              <a:defRPr lang="en-US" sz="2400" b="0" i="0" kern="1200" dirty="0">
                <a:solidFill>
                  <a:schemeClr val="tx2"/>
                </a:solidFill>
                <a:latin typeface="+mn-lt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20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marL="638175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3pPr>
            <a:lvl4pPr marL="9223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 smtClean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4pPr>
            <a:lvl5pPr marL="1189038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lang="en-US" sz="1800" b="0" i="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err="1"/>
              <a:t>Jogadores</a:t>
            </a:r>
            <a:r>
              <a:rPr lang="en-US" sz="3200" dirty="0"/>
              <a:t> que </a:t>
            </a:r>
            <a:r>
              <a:rPr lang="en-US" sz="3200" dirty="0" err="1"/>
              <a:t>atuaram</a:t>
            </a:r>
            <a:r>
              <a:rPr lang="en-US" sz="3200" dirty="0"/>
              <a:t> </a:t>
            </a:r>
            <a:r>
              <a:rPr lang="en-US" sz="3200" dirty="0" err="1"/>
              <a:t>por</a:t>
            </a:r>
            <a:r>
              <a:rPr lang="en-US" sz="3200" dirty="0"/>
              <a:t> </a:t>
            </a:r>
            <a:r>
              <a:rPr lang="en-US" sz="3200" dirty="0" err="1"/>
              <a:t>cada</a:t>
            </a:r>
            <a:r>
              <a:rPr lang="en-US" sz="3200" dirty="0"/>
              <a:t> Time num </a:t>
            </a:r>
            <a:r>
              <a:rPr lang="en-US" sz="3200" dirty="0" err="1"/>
              <a:t>período</a:t>
            </a:r>
            <a:r>
              <a:rPr lang="en-US" sz="3200" dirty="0"/>
              <a:t> de N </a:t>
            </a:r>
            <a:r>
              <a:rPr lang="en-US" sz="3200" dirty="0" err="1"/>
              <a:t>temporadas</a:t>
            </a:r>
            <a:endParaRPr lang="en-US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72D698-FCE9-4737-BBCF-71121E5089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994" y="1364442"/>
            <a:ext cx="7125553" cy="5493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239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2594597-9AD1-EE42-ABEF-E144931EA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>
                <a:latin typeface="+mj-lt"/>
              </a:rPr>
              <a:t>Grafos</a:t>
            </a:r>
            <a:r>
              <a:rPr lang="en-US" dirty="0">
                <a:latin typeface="+mj-lt"/>
              </a:rPr>
              <a:t> e T-SQL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C7417D-60A2-644F-984D-F761EFF37EF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88928" y="1802684"/>
            <a:ext cx="11414144" cy="5055316"/>
          </a:xfrm>
        </p:spPr>
        <p:txBody>
          <a:bodyPr>
            <a:normAutofit lnSpcReduction="10000"/>
          </a:bodyPr>
          <a:lstStyle/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tx2"/>
                </a:solidFill>
              </a:rPr>
              <a:t>Disponíveis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desde</a:t>
            </a:r>
            <a:r>
              <a:rPr lang="en-US" dirty="0">
                <a:solidFill>
                  <a:schemeClr val="tx2"/>
                </a:solidFill>
              </a:rPr>
              <a:t> 2017 (On-Premises e </a:t>
            </a:r>
            <a:r>
              <a:rPr lang="en-US" dirty="0" err="1">
                <a:solidFill>
                  <a:schemeClr val="tx2"/>
                </a:solidFill>
              </a:rPr>
              <a:t>na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nuvem</a:t>
            </a:r>
            <a:r>
              <a:rPr lang="en-US" dirty="0">
                <a:solidFill>
                  <a:schemeClr val="tx2"/>
                </a:solidFill>
              </a:rPr>
              <a:t>)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endParaRPr lang="en-US" dirty="0">
              <a:solidFill>
                <a:schemeClr val="tx2"/>
              </a:solidFill>
            </a:endParaRP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dirty="0" err="1"/>
              <a:t>Visão</a:t>
            </a:r>
            <a:r>
              <a:rPr lang="en-US" dirty="0"/>
              <a:t> </a:t>
            </a:r>
            <a:r>
              <a:rPr lang="en-US" dirty="0" err="1"/>
              <a:t>lógica</a:t>
            </a:r>
            <a:r>
              <a:rPr lang="en-US" dirty="0"/>
              <a:t> de dados</a:t>
            </a:r>
          </a:p>
          <a:p>
            <a:pPr marL="914377" lvl="1"/>
            <a:r>
              <a:rPr lang="en-US" sz="2800" dirty="0" err="1">
                <a:solidFill>
                  <a:schemeClr val="tx2"/>
                </a:solidFill>
              </a:rPr>
              <a:t>Tabelas</a:t>
            </a:r>
            <a:r>
              <a:rPr lang="en-US" sz="2800" dirty="0">
                <a:solidFill>
                  <a:schemeClr val="tx2"/>
                </a:solidFill>
              </a:rPr>
              <a:t> de </a:t>
            </a:r>
            <a:r>
              <a:rPr lang="en-US" sz="2800" dirty="0" err="1">
                <a:solidFill>
                  <a:schemeClr val="tx2"/>
                </a:solidFill>
              </a:rPr>
              <a:t>nós</a:t>
            </a:r>
            <a:r>
              <a:rPr lang="en-US" sz="2800" dirty="0">
                <a:solidFill>
                  <a:schemeClr val="tx2"/>
                </a:solidFill>
              </a:rPr>
              <a:t> (NODE) </a:t>
            </a:r>
            <a:r>
              <a:rPr lang="en-US" sz="2800" dirty="0" err="1">
                <a:solidFill>
                  <a:schemeClr val="tx2"/>
                </a:solidFill>
              </a:rPr>
              <a:t>lidam</a:t>
            </a:r>
            <a:r>
              <a:rPr lang="en-US" sz="2800" dirty="0">
                <a:solidFill>
                  <a:schemeClr val="tx2"/>
                </a:solidFill>
              </a:rPr>
              <a:t> com ENTIDADES</a:t>
            </a:r>
          </a:p>
          <a:p>
            <a:pPr marL="914377" lvl="1"/>
            <a:r>
              <a:rPr lang="en-US" sz="2800" dirty="0" err="1">
                <a:solidFill>
                  <a:schemeClr val="tx2"/>
                </a:solidFill>
              </a:rPr>
              <a:t>Tabelas</a:t>
            </a:r>
            <a:r>
              <a:rPr lang="en-US" sz="2800" dirty="0">
                <a:solidFill>
                  <a:schemeClr val="tx2"/>
                </a:solidFill>
              </a:rPr>
              <a:t> de </a:t>
            </a:r>
            <a:r>
              <a:rPr lang="en-US" sz="2800" dirty="0" err="1">
                <a:solidFill>
                  <a:schemeClr val="tx2"/>
                </a:solidFill>
              </a:rPr>
              <a:t>bordas</a:t>
            </a:r>
            <a:r>
              <a:rPr lang="en-US" sz="2800" dirty="0">
                <a:solidFill>
                  <a:schemeClr val="tx2"/>
                </a:solidFill>
              </a:rPr>
              <a:t> (EDGE) </a:t>
            </a:r>
            <a:r>
              <a:rPr lang="en-US" sz="2800" dirty="0" err="1">
                <a:solidFill>
                  <a:schemeClr val="tx2"/>
                </a:solidFill>
              </a:rPr>
              <a:t>tratam</a:t>
            </a:r>
            <a:r>
              <a:rPr lang="en-US" sz="2800" dirty="0">
                <a:solidFill>
                  <a:schemeClr val="tx2"/>
                </a:solidFill>
              </a:rPr>
              <a:t> de RELACIONAMENTOS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endParaRPr lang="en-US" dirty="0"/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dirty="0"/>
              <a:t>Porta de entrada para </a:t>
            </a:r>
            <a:r>
              <a:rPr lang="en-US" dirty="0" err="1"/>
              <a:t>universo</a:t>
            </a:r>
            <a:r>
              <a:rPr lang="en-US" dirty="0"/>
              <a:t> dos </a:t>
            </a:r>
            <a:r>
              <a:rPr lang="en-US" dirty="0" err="1"/>
              <a:t>grafos</a:t>
            </a:r>
            <a:endParaRPr lang="en-US" dirty="0"/>
          </a:p>
          <a:p>
            <a:pPr marL="457189" indent="-457189">
              <a:buFont typeface="Arial" panose="020B0604020202020204" pitchFamily="34" charset="0"/>
              <a:buChar char="•"/>
            </a:pPr>
            <a:endParaRPr lang="en-US" dirty="0">
              <a:solidFill>
                <a:schemeClr val="tx2"/>
              </a:solidFill>
            </a:endParaRP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dirty="0">
                <a:highlight>
                  <a:srgbClr val="008080"/>
                </a:highlight>
              </a:rPr>
              <a:t>Carga de dados para </a:t>
            </a:r>
            <a:r>
              <a:rPr lang="en-US" dirty="0" err="1">
                <a:highlight>
                  <a:srgbClr val="008080"/>
                </a:highlight>
              </a:rPr>
              <a:t>modelo</a:t>
            </a:r>
            <a:r>
              <a:rPr lang="en-US" dirty="0">
                <a:highlight>
                  <a:srgbClr val="008080"/>
                </a:highlight>
              </a:rPr>
              <a:t> de </a:t>
            </a:r>
            <a:r>
              <a:rPr lang="en-US" dirty="0" err="1">
                <a:highlight>
                  <a:srgbClr val="008080"/>
                </a:highlight>
              </a:rPr>
              <a:t>grafos</a:t>
            </a:r>
            <a:r>
              <a:rPr lang="en-US" dirty="0">
                <a:highlight>
                  <a:srgbClr val="008080"/>
                </a:highlight>
              </a:rPr>
              <a:t> </a:t>
            </a:r>
            <a:r>
              <a:rPr lang="en-US" dirty="0" err="1">
                <a:highlight>
                  <a:srgbClr val="008080"/>
                </a:highlight>
              </a:rPr>
              <a:t>requer</a:t>
            </a:r>
            <a:r>
              <a:rPr lang="en-US" dirty="0">
                <a:highlight>
                  <a:srgbClr val="008080"/>
                </a:highlight>
              </a:rPr>
              <a:t> </a:t>
            </a:r>
            <a:r>
              <a:rPr lang="en-US" dirty="0" err="1">
                <a:highlight>
                  <a:srgbClr val="008080"/>
                </a:highlight>
              </a:rPr>
              <a:t>cuidado</a:t>
            </a:r>
            <a:endParaRPr lang="en-US" dirty="0">
              <a:solidFill>
                <a:schemeClr val="tx2"/>
              </a:solidFill>
              <a:highlight>
                <a:srgbClr val="008080"/>
              </a:highlight>
            </a:endParaRPr>
          </a:p>
          <a:p>
            <a:pPr lvl="1" indent="0">
              <a:buNone/>
            </a:pPr>
            <a:endParaRPr lang="en-US" dirty="0">
              <a:solidFill>
                <a:schemeClr val="tx2"/>
              </a:solidFill>
            </a:endParaRPr>
          </a:p>
          <a:p>
            <a:pPr marL="914377" lvl="1"/>
            <a:endParaRPr lang="en-US" b="1" dirty="0">
              <a:solidFill>
                <a:schemeClr val="tx2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03153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2594597-9AD1-EE42-ABEF-E144931EA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>
                <a:latin typeface="+mj-lt"/>
              </a:rPr>
              <a:t>Exemplo</a:t>
            </a:r>
            <a:r>
              <a:rPr lang="en-US" dirty="0">
                <a:latin typeface="+mj-lt"/>
              </a:rPr>
              <a:t> de </a:t>
            </a:r>
            <a:r>
              <a:rPr lang="en-US" dirty="0" err="1">
                <a:latin typeface="+mj-lt"/>
              </a:rPr>
              <a:t>Modelo</a:t>
            </a:r>
            <a:r>
              <a:rPr lang="en-US" dirty="0">
                <a:latin typeface="+mj-lt"/>
              </a:rPr>
              <a:t> de </a:t>
            </a:r>
            <a:r>
              <a:rPr lang="en-US" dirty="0" err="1">
                <a:latin typeface="+mj-lt"/>
              </a:rPr>
              <a:t>Grafos</a:t>
            </a:r>
            <a:endParaRPr lang="en-US" dirty="0">
              <a:latin typeface="+mj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C7417D-60A2-644F-984D-F761EFF37EF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88928" y="1766725"/>
            <a:ext cx="11414144" cy="2908300"/>
          </a:xfrm>
        </p:spPr>
        <p:txBody>
          <a:bodyPr/>
          <a:lstStyle/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dirty="0"/>
              <a:t>ENTIDADES: </a:t>
            </a:r>
            <a:r>
              <a:rPr lang="en-US" dirty="0" err="1"/>
              <a:t>Cidades</a:t>
            </a:r>
            <a:r>
              <a:rPr lang="en-US" dirty="0"/>
              <a:t> (</a:t>
            </a:r>
            <a:r>
              <a:rPr lang="en-US" dirty="0" err="1"/>
              <a:t>verde</a:t>
            </a:r>
            <a:r>
              <a:rPr lang="en-US" dirty="0"/>
              <a:t>), </a:t>
            </a:r>
            <a:r>
              <a:rPr lang="en-US" dirty="0" err="1"/>
              <a:t>Pessoas</a:t>
            </a:r>
            <a:r>
              <a:rPr lang="en-US" dirty="0"/>
              <a:t> (Vermelho)</a:t>
            </a:r>
            <a:r>
              <a:rPr lang="en-US" dirty="0">
                <a:solidFill>
                  <a:schemeClr val="tx2"/>
                </a:solidFill>
              </a:rPr>
              <a:t> 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dirty="0"/>
              <a:t>RELACIONAMENTOS: </a:t>
            </a:r>
            <a:r>
              <a:rPr lang="en-US" dirty="0" err="1"/>
              <a:t>onde</a:t>
            </a:r>
            <a:r>
              <a:rPr lang="en-US" dirty="0"/>
              <a:t> </a:t>
            </a:r>
            <a:r>
              <a:rPr lang="en-US" dirty="0" err="1"/>
              <a:t>nasceu</a:t>
            </a:r>
            <a:r>
              <a:rPr lang="en-US" dirty="0"/>
              <a:t>, </a:t>
            </a:r>
            <a:r>
              <a:rPr lang="en-US" dirty="0" err="1"/>
              <a:t>onde</a:t>
            </a:r>
            <a:r>
              <a:rPr lang="en-US" dirty="0"/>
              <a:t> mora, </a:t>
            </a:r>
            <a:r>
              <a:rPr lang="en-US" dirty="0" err="1"/>
              <a:t>onde</a:t>
            </a:r>
            <a:r>
              <a:rPr lang="en-US" dirty="0"/>
              <a:t> </a:t>
            </a:r>
            <a:r>
              <a:rPr lang="en-US" dirty="0" err="1"/>
              <a:t>trabalha</a:t>
            </a:r>
            <a:r>
              <a:rPr lang="en-US" dirty="0"/>
              <a:t>, </a:t>
            </a:r>
            <a:r>
              <a:rPr lang="en-US" dirty="0" err="1"/>
              <a:t>quem</a:t>
            </a:r>
            <a:r>
              <a:rPr lang="en-US" dirty="0"/>
              <a:t> é </a:t>
            </a:r>
            <a:r>
              <a:rPr lang="en-US" dirty="0" err="1"/>
              <a:t>parente</a:t>
            </a:r>
            <a:r>
              <a:rPr lang="en-US" dirty="0"/>
              <a:t>, </a:t>
            </a:r>
            <a:r>
              <a:rPr lang="en-US" dirty="0" err="1"/>
              <a:t>quem</a:t>
            </a:r>
            <a:r>
              <a:rPr lang="en-US" dirty="0"/>
              <a:t> é </a:t>
            </a:r>
            <a:r>
              <a:rPr lang="en-US" dirty="0" err="1"/>
              <a:t>chefe</a:t>
            </a:r>
            <a:endParaRPr lang="en-US" dirty="0">
              <a:solidFill>
                <a:schemeClr val="tx2"/>
              </a:solidFill>
            </a:endParaRPr>
          </a:p>
          <a:p>
            <a:pPr lvl="1" indent="0">
              <a:buNone/>
            </a:pPr>
            <a:endParaRPr lang="en-US" dirty="0">
              <a:solidFill>
                <a:schemeClr val="tx2"/>
              </a:solidFill>
            </a:endParaRPr>
          </a:p>
          <a:p>
            <a:pPr marL="914377" lvl="1"/>
            <a:endParaRPr lang="en-US" b="1" dirty="0">
              <a:solidFill>
                <a:schemeClr val="tx2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42D146B-6195-D699-DB71-F69F8D626E16}"/>
              </a:ext>
            </a:extLst>
          </p:cNvPr>
          <p:cNvGrpSpPr/>
          <p:nvPr/>
        </p:nvGrpSpPr>
        <p:grpSpPr>
          <a:xfrm>
            <a:off x="2323313" y="3806073"/>
            <a:ext cx="6978547" cy="2813852"/>
            <a:chOff x="2232679" y="2571750"/>
            <a:chExt cx="5233910" cy="2110389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4A6970B5-997F-47AE-AB49-EC4FE93879A9}"/>
                </a:ext>
              </a:extLst>
            </p:cNvPr>
            <p:cNvSpPr txBox="1"/>
            <p:nvPr/>
          </p:nvSpPr>
          <p:spPr>
            <a:xfrm>
              <a:off x="3395495" y="3898891"/>
              <a:ext cx="783771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400" dirty="0"/>
                <a:t>born</a:t>
              </a:r>
            </a:p>
          </p:txBody>
        </p:sp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1420C96E-AD14-4616-A7C6-D934B23EC320}"/>
                </a:ext>
              </a:extLst>
            </p:cNvPr>
            <p:cNvSpPr/>
            <p:nvPr/>
          </p:nvSpPr>
          <p:spPr>
            <a:xfrm>
              <a:off x="2232680" y="2740594"/>
              <a:ext cx="942975" cy="46128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2400" dirty="0"/>
                <a:t>NY</a:t>
              </a: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29F885D-C754-443C-8E4A-2C64F0AFBFD2}"/>
                </a:ext>
              </a:extLst>
            </p:cNvPr>
            <p:cNvSpPr/>
            <p:nvPr/>
          </p:nvSpPr>
          <p:spPr>
            <a:xfrm>
              <a:off x="2232679" y="4057431"/>
              <a:ext cx="942975" cy="461282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2400" dirty="0">
                  <a:solidFill>
                    <a:schemeClr val="tx1"/>
                  </a:solidFill>
                </a:rPr>
                <a:t>Mary</a:t>
              </a: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3FFD75B5-8F79-4FDF-A217-ACF03B2169B1}"/>
                </a:ext>
              </a:extLst>
            </p:cNvPr>
            <p:cNvSpPr/>
            <p:nvPr/>
          </p:nvSpPr>
          <p:spPr>
            <a:xfrm>
              <a:off x="4237441" y="4004851"/>
              <a:ext cx="942975" cy="46128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2400" dirty="0"/>
                <a:t>LA</a:t>
              </a: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1BCB002D-C32F-4AD8-80D2-C193962DDD1D}"/>
                </a:ext>
              </a:extLst>
            </p:cNvPr>
            <p:cNvSpPr/>
            <p:nvPr/>
          </p:nvSpPr>
          <p:spPr>
            <a:xfrm>
              <a:off x="6211331" y="4004851"/>
              <a:ext cx="942975" cy="461282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2400" dirty="0">
                  <a:solidFill>
                    <a:schemeClr val="tx1"/>
                  </a:solidFill>
                </a:rPr>
                <a:t>John</a:t>
              </a: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0CC77D82-9317-4E0A-B061-F288A7891365}"/>
                </a:ext>
              </a:extLst>
            </p:cNvPr>
            <p:cNvSpPr/>
            <p:nvPr/>
          </p:nvSpPr>
          <p:spPr>
            <a:xfrm>
              <a:off x="4237442" y="2740594"/>
              <a:ext cx="942975" cy="398532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2400" dirty="0">
                  <a:solidFill>
                    <a:schemeClr val="tx1"/>
                  </a:solidFill>
                </a:rPr>
                <a:t>Jacky</a:t>
              </a: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2396686C-F1EB-4E7C-A2BB-D0031D5BBC8B}"/>
                </a:ext>
              </a:extLst>
            </p:cNvPr>
            <p:cNvSpPr/>
            <p:nvPr/>
          </p:nvSpPr>
          <p:spPr>
            <a:xfrm>
              <a:off x="6150353" y="2735774"/>
              <a:ext cx="942975" cy="46128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2400" dirty="0"/>
                <a:t>KC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53AA9316-4A10-46BA-A18A-6E418396B89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52533" y="4288072"/>
              <a:ext cx="783771" cy="0"/>
            </a:xfrm>
            <a:prstGeom prst="straightConnector1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7713D2E6-0485-4B32-B879-2CCC05A105D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682819" y="3303930"/>
              <a:ext cx="1" cy="569126"/>
            </a:xfrm>
            <a:prstGeom prst="straightConnector1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7C92A8B-7816-4BAE-8E78-04A41944C20F}"/>
                </a:ext>
              </a:extLst>
            </p:cNvPr>
            <p:cNvSpPr txBox="1"/>
            <p:nvPr/>
          </p:nvSpPr>
          <p:spPr>
            <a:xfrm>
              <a:off x="6682818" y="3346530"/>
              <a:ext cx="783771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400" dirty="0"/>
                <a:t>lives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86177D2-712E-40EB-BBC1-9881ADCD71CD}"/>
                </a:ext>
              </a:extLst>
            </p:cNvPr>
            <p:cNvSpPr txBox="1"/>
            <p:nvPr/>
          </p:nvSpPr>
          <p:spPr>
            <a:xfrm>
              <a:off x="5340046" y="3946983"/>
              <a:ext cx="783771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400" dirty="0"/>
                <a:t>born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C16C8DF-D392-40BE-B281-C4226CD8E2FD}"/>
                </a:ext>
              </a:extLst>
            </p:cNvPr>
            <p:cNvSpPr txBox="1"/>
            <p:nvPr/>
          </p:nvSpPr>
          <p:spPr>
            <a:xfrm>
              <a:off x="3219217" y="4335890"/>
              <a:ext cx="783771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400" dirty="0"/>
                <a:t>works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FEC435D-A9A4-48D7-90C0-381415D05518}"/>
                </a:ext>
              </a:extLst>
            </p:cNvPr>
            <p:cNvSpPr txBox="1"/>
            <p:nvPr/>
          </p:nvSpPr>
          <p:spPr>
            <a:xfrm>
              <a:off x="2843134" y="3346530"/>
              <a:ext cx="968400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400" dirty="0"/>
                <a:t>relative</a:t>
              </a:r>
            </a:p>
          </p:txBody>
        </p: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F2655334-F858-4A04-A2EE-4EE29617146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05325" y="3242970"/>
              <a:ext cx="1174474" cy="761881"/>
            </a:xfrm>
            <a:prstGeom prst="straightConnector1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C5F9CD2B-7876-49E8-B91F-468050F3EAB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90852" y="3303930"/>
              <a:ext cx="1248577" cy="848931"/>
            </a:xfrm>
            <a:prstGeom prst="straightConnector1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2F6AE423-3ED1-4E19-A569-9437827AA4B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249735" y="2991882"/>
              <a:ext cx="916387" cy="838051"/>
            </a:xfrm>
            <a:prstGeom prst="straightConnector1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3A238EB3-8A88-4667-903E-3416977DC3EB}"/>
                </a:ext>
              </a:extLst>
            </p:cNvPr>
            <p:cNvCxnSpPr>
              <a:cxnSpLocks/>
            </p:cNvCxnSpPr>
            <p:nvPr/>
          </p:nvCxnSpPr>
          <p:spPr>
            <a:xfrm>
              <a:off x="3297040" y="4283234"/>
              <a:ext cx="779231" cy="0"/>
            </a:xfrm>
            <a:prstGeom prst="straightConnector1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076C6D20-2EB4-4F1A-90EB-F47BF984797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32135" y="2954307"/>
              <a:ext cx="783771" cy="0"/>
            </a:xfrm>
            <a:prstGeom prst="straightConnector1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E1BFDF1B-A1DC-48B5-8DD7-D1B83EC54BC6}"/>
                </a:ext>
              </a:extLst>
            </p:cNvPr>
            <p:cNvSpPr txBox="1"/>
            <p:nvPr/>
          </p:nvSpPr>
          <p:spPr>
            <a:xfrm>
              <a:off x="3419648" y="2613218"/>
              <a:ext cx="783771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400" dirty="0"/>
                <a:t>born</a:t>
              </a:r>
            </a:p>
          </p:txBody>
        </p: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127046F6-E3F2-4383-9B1B-EE8E7FA5D2BE}"/>
                </a:ext>
              </a:extLst>
            </p:cNvPr>
            <p:cNvCxnSpPr>
              <a:cxnSpLocks/>
            </p:cNvCxnSpPr>
            <p:nvPr/>
          </p:nvCxnSpPr>
          <p:spPr>
            <a:xfrm>
              <a:off x="5316506" y="2958015"/>
              <a:ext cx="779231" cy="0"/>
            </a:xfrm>
            <a:prstGeom prst="straightConnector1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EA280BFC-12F2-4119-B72B-AF08FA956FCA}"/>
                </a:ext>
              </a:extLst>
            </p:cNvPr>
            <p:cNvSpPr txBox="1"/>
            <p:nvPr/>
          </p:nvSpPr>
          <p:spPr>
            <a:xfrm>
              <a:off x="5263641" y="2571750"/>
              <a:ext cx="783771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400" dirty="0"/>
                <a:t>works</a:t>
              </a:r>
            </a:p>
          </p:txBody>
        </p: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E5333F0E-67AB-4E08-A83F-08418BB2EF6C}"/>
                </a:ext>
              </a:extLst>
            </p:cNvPr>
            <p:cNvCxnSpPr>
              <a:cxnSpLocks/>
            </p:cNvCxnSpPr>
            <p:nvPr/>
          </p:nvCxnSpPr>
          <p:spPr>
            <a:xfrm>
              <a:off x="3297039" y="4364549"/>
              <a:ext cx="779231" cy="0"/>
            </a:xfrm>
            <a:prstGeom prst="straightConnector1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5EFB4B67-2507-4BB3-AF37-F05297FD4BBF}"/>
                </a:ext>
              </a:extLst>
            </p:cNvPr>
            <p:cNvSpPr txBox="1"/>
            <p:nvPr/>
          </p:nvSpPr>
          <p:spPr>
            <a:xfrm>
              <a:off x="5025692" y="3502995"/>
              <a:ext cx="7450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400" dirty="0"/>
                <a:t>boss</a:t>
              </a:r>
            </a:p>
          </p:txBody>
        </p:sp>
        <p:cxnSp>
          <p:nvCxnSpPr>
            <p:cNvPr id="76" name="Straight Arrow Connector 75">
              <a:extLst>
                <a:ext uri="{FF2B5EF4-FFF2-40B4-BE49-F238E27FC236}">
                  <a16:creationId xmlns:a16="http://schemas.microsoft.com/office/drawing/2014/main" id="{F55E9706-50DB-4B0F-A6F1-0F9BCD9161ED}"/>
                </a:ext>
              </a:extLst>
            </p:cNvPr>
            <p:cNvCxnSpPr>
              <a:cxnSpLocks/>
            </p:cNvCxnSpPr>
            <p:nvPr/>
          </p:nvCxnSpPr>
          <p:spPr>
            <a:xfrm>
              <a:off x="5238591" y="3172774"/>
              <a:ext cx="999018" cy="926355"/>
            </a:xfrm>
            <a:prstGeom prst="straightConnector1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25979620"/>
      </p:ext>
    </p:extLst>
  </p:cSld>
  <p:clrMapOvr>
    <a:masterClrMapping/>
  </p:clrMapOvr>
</p:sld>
</file>

<file path=ppt/theme/theme1.xml><?xml version="1.0" encoding="utf-8"?>
<a:theme xmlns:a="http://schemas.openxmlformats.org/drawingml/2006/main" name="CITY SKETCH 16X9">
  <a:themeElements>
    <a:clrScheme name="CitySketch">
      <a:dk1>
        <a:srgbClr val="3D372E"/>
      </a:dk1>
      <a:lt1>
        <a:sysClr val="window" lastClr="FFFFFF"/>
      </a:lt1>
      <a:dk2>
        <a:srgbClr val="000000"/>
      </a:dk2>
      <a:lt2>
        <a:srgbClr val="E0ECE1"/>
      </a:lt2>
      <a:accent1>
        <a:srgbClr val="B2D0B4"/>
      </a:accent1>
      <a:accent2>
        <a:srgbClr val="88A5BA"/>
      </a:accent2>
      <a:accent3>
        <a:srgbClr val="909F5F"/>
      </a:accent3>
      <a:accent4>
        <a:srgbClr val="C9A057"/>
      </a:accent4>
      <a:accent5>
        <a:srgbClr val="DA7D60"/>
      </a:accent5>
      <a:accent6>
        <a:srgbClr val="978975"/>
      </a:accent6>
      <a:hlink>
        <a:srgbClr val="C9A057"/>
      </a:hlink>
      <a:folHlink>
        <a:srgbClr val="978975"/>
      </a:folHlink>
    </a:clrScheme>
    <a:fontScheme name="Century Schoolbook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0001123.potx" id="{55B65C5C-2110-41C9-9432-67D739EC5CFC}" vid="{FDE12540-4521-4F30-863D-D54DD2EE1C3B}"/>
    </a:ext>
  </a:extLst>
</a:theme>
</file>

<file path=ppt/theme/theme2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CitySketch">
      <a:dk1>
        <a:srgbClr val="3D372E"/>
      </a:dk1>
      <a:lt1>
        <a:sysClr val="window" lastClr="FFFFFF"/>
      </a:lt1>
      <a:dk2>
        <a:srgbClr val="000000"/>
      </a:dk2>
      <a:lt2>
        <a:srgbClr val="E0ECE1"/>
      </a:lt2>
      <a:accent1>
        <a:srgbClr val="B2D0B4"/>
      </a:accent1>
      <a:accent2>
        <a:srgbClr val="88A5BA"/>
      </a:accent2>
      <a:accent3>
        <a:srgbClr val="909F5F"/>
      </a:accent3>
      <a:accent4>
        <a:srgbClr val="C9A057"/>
      </a:accent4>
      <a:accent5>
        <a:srgbClr val="DA7D60"/>
      </a:accent5>
      <a:accent6>
        <a:srgbClr val="978975"/>
      </a:accent6>
      <a:hlink>
        <a:srgbClr val="C9A057"/>
      </a:hlink>
      <a:folHlink>
        <a:srgbClr val="978975"/>
      </a:folHlink>
    </a:clrScheme>
    <a:fontScheme name="Century Schoolbook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CitySketch">
      <a:dk1>
        <a:srgbClr val="3D372E"/>
      </a:dk1>
      <a:lt1>
        <a:sysClr val="window" lastClr="FFFFFF"/>
      </a:lt1>
      <a:dk2>
        <a:srgbClr val="000000"/>
      </a:dk2>
      <a:lt2>
        <a:srgbClr val="E0ECE1"/>
      </a:lt2>
      <a:accent1>
        <a:srgbClr val="B2D0B4"/>
      </a:accent1>
      <a:accent2>
        <a:srgbClr val="88A5BA"/>
      </a:accent2>
      <a:accent3>
        <a:srgbClr val="909F5F"/>
      </a:accent3>
      <a:accent4>
        <a:srgbClr val="C9A057"/>
      </a:accent4>
      <a:accent5>
        <a:srgbClr val="DA7D60"/>
      </a:accent5>
      <a:accent6>
        <a:srgbClr val="978975"/>
      </a:accent6>
      <a:hlink>
        <a:srgbClr val="C9A057"/>
      </a:hlink>
      <a:folHlink>
        <a:srgbClr val="978975"/>
      </a:folHlink>
    </a:clrScheme>
    <a:fontScheme name="Century Schoolbook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{82B9902E-4475-4D20-8BE8-5B2335AAC82B}tf03031010_win32</Template>
  <TotalTime>1372</TotalTime>
  <Words>1078</Words>
  <Application>Microsoft Office PowerPoint</Application>
  <PresentationFormat>Widescreen</PresentationFormat>
  <Paragraphs>210</Paragraphs>
  <Slides>26</Slides>
  <Notes>20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9" baseType="lpstr">
      <vt:lpstr>Arial</vt:lpstr>
      <vt:lpstr>Calibri</vt:lpstr>
      <vt:lpstr>Calibri Light</vt:lpstr>
      <vt:lpstr>Century Schoolbook</vt:lpstr>
      <vt:lpstr>Consolas</vt:lpstr>
      <vt:lpstr>Gill Sans</vt:lpstr>
      <vt:lpstr>Roboto</vt:lpstr>
      <vt:lpstr>Segoe UI</vt:lpstr>
      <vt:lpstr>Segoe UI Semibold</vt:lpstr>
      <vt:lpstr>Segoe UI Semilight</vt:lpstr>
      <vt:lpstr>CITY SKETCH 16X9</vt:lpstr>
      <vt:lpstr>Tema do Office</vt:lpstr>
      <vt:lpstr>Bitmap Image</vt:lpstr>
      <vt:lpstr>Análise de Grafos no Azure SQL DB</vt:lpstr>
      <vt:lpstr>Sp_help(‘Wagner Crivelini’)</vt:lpstr>
      <vt:lpstr>PowerPoint Presentation</vt:lpstr>
      <vt:lpstr>O Que São Grafos</vt:lpstr>
      <vt:lpstr>Onde Aplicar Modelos de Grafos</vt:lpstr>
      <vt:lpstr>Um Único Grafo</vt:lpstr>
      <vt:lpstr>Relacionamentos entre Grafos</vt:lpstr>
      <vt:lpstr>Grafos e T-SQL</vt:lpstr>
      <vt:lpstr>Exemplo de Modelo de Grafos</vt:lpstr>
      <vt:lpstr>Definição do Modelo de Grafos </vt:lpstr>
      <vt:lpstr>Implementação do Modelo de Grafos  </vt:lpstr>
      <vt:lpstr>Mão na Massa</vt:lpstr>
      <vt:lpstr>FIFA 2022 – Modelo Relacional</vt:lpstr>
      <vt:lpstr>FIFA 2022 – Modelo de Grafos</vt:lpstr>
      <vt:lpstr>Criando Modelo de Grafos</vt:lpstr>
      <vt:lpstr> DDL para Grafos</vt:lpstr>
      <vt:lpstr> Carga de Dados para Tabelas de Grafos</vt:lpstr>
      <vt:lpstr>Consultando Dados de Grafos</vt:lpstr>
      <vt:lpstr> Observe a DIREÇÃO</vt:lpstr>
      <vt:lpstr>Relacionamentos Duplos</vt:lpstr>
      <vt:lpstr>Função SHORTEST_PATH</vt:lpstr>
      <vt:lpstr>Menor Caminho: Relacional vs Grafo</vt:lpstr>
      <vt:lpstr>Comentários Finais </vt:lpstr>
      <vt:lpstr>Leituras Sugeridas</vt:lpstr>
      <vt:lpstr>Perguntas</vt:lpstr>
      <vt:lpstr>Obrigado!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Introdução à Análise de Grafos com Azure SQL DB</dc:title>
  <dc:creator>Wagner Crivelini</dc:creator>
  <cp:lastModifiedBy>Wagner Crivelini</cp:lastModifiedBy>
  <cp:revision>1</cp:revision>
  <dcterms:created xsi:type="dcterms:W3CDTF">2023-06-10T17:15:03Z</dcterms:created>
  <dcterms:modified xsi:type="dcterms:W3CDTF">2023-06-26T12:40:03Z</dcterms:modified>
</cp:coreProperties>
</file>